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0691813" cy="7559675"/>
  <p:notesSz cx="9144000" cy="6858000"/>
  <p:embeddedFontLst>
    <p:embeddedFont>
      <p:font typeface="Fredoka" pitchFamily="2" charset="-79"/>
      <p:regular r:id="rId11"/>
      <p:bold r:id="rId12"/>
    </p:embeddedFont>
    <p:embeddedFont>
      <p:font typeface="Poppins" panose="00000500000000000000" pitchFamily="2" charset="0"/>
      <p:regular r:id="rId13"/>
      <p:bold r:id="rId14"/>
      <p:italic r:id="rId15"/>
      <p:boldItalic r:id="rId16"/>
    </p:embeddedFont>
  </p:embeddedFontLst>
  <p:defaultTextStyle>
    <a:defPPr>
      <a:defRPr lang="en-US"/>
    </a:defPPr>
    <a:lvl1pPr marL="0" algn="l" defTabSz="780111" rtl="0" eaLnBrk="1" latinLnBrk="0" hangingPunct="1">
      <a:defRPr sz="1536" kern="1200">
        <a:solidFill>
          <a:schemeClr val="tx1"/>
        </a:solidFill>
        <a:latin typeface="+mn-lt"/>
        <a:ea typeface="+mn-ea"/>
        <a:cs typeface="+mn-cs"/>
      </a:defRPr>
    </a:lvl1pPr>
    <a:lvl2pPr marL="390055" algn="l" defTabSz="780111" rtl="0" eaLnBrk="1" latinLnBrk="0" hangingPunct="1">
      <a:defRPr sz="1536" kern="1200">
        <a:solidFill>
          <a:schemeClr val="tx1"/>
        </a:solidFill>
        <a:latin typeface="+mn-lt"/>
        <a:ea typeface="+mn-ea"/>
        <a:cs typeface="+mn-cs"/>
      </a:defRPr>
    </a:lvl2pPr>
    <a:lvl3pPr marL="780111" algn="l" defTabSz="780111" rtl="0" eaLnBrk="1" latinLnBrk="0" hangingPunct="1">
      <a:defRPr sz="1536" kern="1200">
        <a:solidFill>
          <a:schemeClr val="tx1"/>
        </a:solidFill>
        <a:latin typeface="+mn-lt"/>
        <a:ea typeface="+mn-ea"/>
        <a:cs typeface="+mn-cs"/>
      </a:defRPr>
    </a:lvl3pPr>
    <a:lvl4pPr marL="1170165" algn="l" defTabSz="780111" rtl="0" eaLnBrk="1" latinLnBrk="0" hangingPunct="1">
      <a:defRPr sz="1536" kern="1200">
        <a:solidFill>
          <a:schemeClr val="tx1"/>
        </a:solidFill>
        <a:latin typeface="+mn-lt"/>
        <a:ea typeface="+mn-ea"/>
        <a:cs typeface="+mn-cs"/>
      </a:defRPr>
    </a:lvl4pPr>
    <a:lvl5pPr marL="1560221" algn="l" defTabSz="780111" rtl="0" eaLnBrk="1" latinLnBrk="0" hangingPunct="1">
      <a:defRPr sz="1536" kern="1200">
        <a:solidFill>
          <a:schemeClr val="tx1"/>
        </a:solidFill>
        <a:latin typeface="+mn-lt"/>
        <a:ea typeface="+mn-ea"/>
        <a:cs typeface="+mn-cs"/>
      </a:defRPr>
    </a:lvl5pPr>
    <a:lvl6pPr marL="1950277" algn="l" defTabSz="780111" rtl="0" eaLnBrk="1" latinLnBrk="0" hangingPunct="1">
      <a:defRPr sz="1536" kern="1200">
        <a:solidFill>
          <a:schemeClr val="tx1"/>
        </a:solidFill>
        <a:latin typeface="+mn-lt"/>
        <a:ea typeface="+mn-ea"/>
        <a:cs typeface="+mn-cs"/>
      </a:defRPr>
    </a:lvl6pPr>
    <a:lvl7pPr marL="2340332" algn="l" defTabSz="780111" rtl="0" eaLnBrk="1" latinLnBrk="0" hangingPunct="1">
      <a:defRPr sz="1536" kern="1200">
        <a:solidFill>
          <a:schemeClr val="tx1"/>
        </a:solidFill>
        <a:latin typeface="+mn-lt"/>
        <a:ea typeface="+mn-ea"/>
        <a:cs typeface="+mn-cs"/>
      </a:defRPr>
    </a:lvl7pPr>
    <a:lvl8pPr marL="2730387" algn="l" defTabSz="780111" rtl="0" eaLnBrk="1" latinLnBrk="0" hangingPunct="1">
      <a:defRPr sz="1536" kern="1200">
        <a:solidFill>
          <a:schemeClr val="tx1"/>
        </a:solidFill>
        <a:latin typeface="+mn-lt"/>
        <a:ea typeface="+mn-ea"/>
        <a:cs typeface="+mn-cs"/>
      </a:defRPr>
    </a:lvl8pPr>
    <a:lvl9pPr marL="3120442" algn="l" defTabSz="780111" rtl="0" eaLnBrk="1" latinLnBrk="0" hangingPunct="1">
      <a:defRPr sz="153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27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95" d="100"/>
          <a:sy n="95" d="100"/>
        </p:scale>
        <p:origin x="1602" y="90"/>
      </p:cViewPr>
      <p:guideLst>
        <p:guide orient="horz" pos="1527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699" y="1506100"/>
            <a:ext cx="7771247" cy="103923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396" y="2747341"/>
            <a:ext cx="6399850" cy="123899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8417" y="194155"/>
            <a:ext cx="2057095" cy="413672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33" y="194155"/>
            <a:ext cx="6018907" cy="413672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207" y="3115448"/>
            <a:ext cx="7771247" cy="96291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207" y="2054894"/>
            <a:ext cx="7771247" cy="106055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59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3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3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9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11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7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33" y="1131259"/>
            <a:ext cx="4038001" cy="3199619"/>
          </a:xfrm>
        </p:spPr>
        <p:txBody>
          <a:bodyPr/>
          <a:lstStyle>
            <a:lvl1pPr>
              <a:defRPr sz="2799"/>
            </a:lvl1pPr>
            <a:lvl2pPr>
              <a:defRPr sz="2400"/>
            </a:lvl2pPr>
            <a:lvl3pPr>
              <a:defRPr sz="2000"/>
            </a:lvl3pPr>
            <a:lvl4pPr>
              <a:defRPr sz="1799"/>
            </a:lvl4pPr>
            <a:lvl5pPr>
              <a:defRPr sz="1799"/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7511" y="1131259"/>
            <a:ext cx="4038001" cy="3199619"/>
          </a:xfrm>
        </p:spPr>
        <p:txBody>
          <a:bodyPr/>
          <a:lstStyle>
            <a:lvl1pPr>
              <a:defRPr sz="2799"/>
            </a:lvl1pPr>
            <a:lvl2pPr>
              <a:defRPr sz="2400"/>
            </a:lvl2pPr>
            <a:lvl3pPr>
              <a:defRPr sz="2000"/>
            </a:lvl3pPr>
            <a:lvl4pPr>
              <a:defRPr sz="1799"/>
            </a:lvl4pPr>
            <a:lvl5pPr>
              <a:defRPr sz="1799"/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32" y="1085245"/>
            <a:ext cx="4039588" cy="45227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9" indent="0">
              <a:buNone/>
              <a:defRPr sz="2000" b="1"/>
            </a:lvl2pPr>
            <a:lvl3pPr marL="914317" indent="0">
              <a:buNone/>
              <a:defRPr sz="1799" b="1"/>
            </a:lvl3pPr>
            <a:lvl4pPr marL="1371477" indent="0">
              <a:buNone/>
              <a:defRPr sz="1600" b="1"/>
            </a:lvl4pPr>
            <a:lvl5pPr marL="1828636" indent="0">
              <a:buNone/>
              <a:defRPr sz="1600" b="1"/>
            </a:lvl5pPr>
            <a:lvl6pPr marL="2285794" indent="0">
              <a:buNone/>
              <a:defRPr sz="1600" b="1"/>
            </a:lvl6pPr>
            <a:lvl7pPr marL="2742953" indent="0">
              <a:buNone/>
              <a:defRPr sz="1600" b="1"/>
            </a:lvl7pPr>
            <a:lvl8pPr marL="3200112" indent="0">
              <a:buNone/>
              <a:defRPr sz="1600" b="1"/>
            </a:lvl8pPr>
            <a:lvl9pPr marL="365727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132" y="1537523"/>
            <a:ext cx="4039588" cy="279335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337" y="1085245"/>
            <a:ext cx="4041175" cy="45227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9" indent="0">
              <a:buNone/>
              <a:defRPr sz="2000" b="1"/>
            </a:lvl2pPr>
            <a:lvl3pPr marL="914317" indent="0">
              <a:buNone/>
              <a:defRPr sz="1799" b="1"/>
            </a:lvl3pPr>
            <a:lvl4pPr marL="1371477" indent="0">
              <a:buNone/>
              <a:defRPr sz="1600" b="1"/>
            </a:lvl4pPr>
            <a:lvl5pPr marL="1828636" indent="0">
              <a:buNone/>
              <a:defRPr sz="1600" b="1"/>
            </a:lvl5pPr>
            <a:lvl6pPr marL="2285794" indent="0">
              <a:buNone/>
              <a:defRPr sz="1600" b="1"/>
            </a:lvl6pPr>
            <a:lvl7pPr marL="2742953" indent="0">
              <a:buNone/>
              <a:defRPr sz="1600" b="1"/>
            </a:lvl7pPr>
            <a:lvl8pPr marL="3200112" indent="0">
              <a:buNone/>
              <a:defRPr sz="1600" b="1"/>
            </a:lvl8pPr>
            <a:lvl9pPr marL="365727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337" y="1537523"/>
            <a:ext cx="4041175" cy="279335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33" y="193033"/>
            <a:ext cx="3007867" cy="82150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4521" y="193033"/>
            <a:ext cx="5110991" cy="4137845"/>
          </a:xfrm>
        </p:spPr>
        <p:txBody>
          <a:bodyPr/>
          <a:lstStyle>
            <a:lvl1pPr>
              <a:defRPr sz="3200"/>
            </a:lvl1pPr>
            <a:lvl2pPr>
              <a:defRPr sz="2799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33" y="1014541"/>
            <a:ext cx="3007867" cy="3316336"/>
          </a:xfrm>
        </p:spPr>
        <p:txBody>
          <a:bodyPr/>
          <a:lstStyle>
            <a:lvl1pPr marL="0" indent="0">
              <a:buNone/>
              <a:defRPr sz="1400"/>
            </a:lvl1pPr>
            <a:lvl2pPr marL="457159" indent="0">
              <a:buNone/>
              <a:defRPr sz="1199"/>
            </a:lvl2pPr>
            <a:lvl3pPr marL="914317" indent="0">
              <a:buNone/>
              <a:defRPr sz="1000"/>
            </a:lvl3pPr>
            <a:lvl4pPr marL="1371477" indent="0">
              <a:buNone/>
              <a:defRPr sz="900"/>
            </a:lvl4pPr>
            <a:lvl5pPr marL="1828636" indent="0">
              <a:buNone/>
              <a:defRPr sz="900"/>
            </a:lvl5pPr>
            <a:lvl6pPr marL="2285794" indent="0">
              <a:buNone/>
              <a:defRPr sz="900"/>
            </a:lvl6pPr>
            <a:lvl7pPr marL="2742953" indent="0">
              <a:buNone/>
              <a:defRPr sz="900"/>
            </a:lvl7pPr>
            <a:lvl8pPr marL="3200112" indent="0">
              <a:buNone/>
              <a:defRPr sz="900"/>
            </a:lvl8pPr>
            <a:lvl9pPr marL="365727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022" y="3393773"/>
            <a:ext cx="5485586" cy="4006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022" y="433201"/>
            <a:ext cx="5485586" cy="2908949"/>
          </a:xfrm>
        </p:spPr>
        <p:txBody>
          <a:bodyPr/>
          <a:lstStyle>
            <a:lvl1pPr marL="0" indent="0">
              <a:buNone/>
              <a:defRPr sz="3200"/>
            </a:lvl1pPr>
            <a:lvl2pPr marL="457159" indent="0">
              <a:buNone/>
              <a:defRPr sz="2799"/>
            </a:lvl2pPr>
            <a:lvl3pPr marL="914317" indent="0">
              <a:buNone/>
              <a:defRPr sz="2400"/>
            </a:lvl3pPr>
            <a:lvl4pPr marL="1371477" indent="0">
              <a:buNone/>
              <a:defRPr sz="2000"/>
            </a:lvl4pPr>
            <a:lvl5pPr marL="1828636" indent="0">
              <a:buNone/>
              <a:defRPr sz="2000"/>
            </a:lvl5pPr>
            <a:lvl6pPr marL="2285794" indent="0">
              <a:buNone/>
              <a:defRPr sz="2000"/>
            </a:lvl6pPr>
            <a:lvl7pPr marL="2742953" indent="0">
              <a:buNone/>
              <a:defRPr sz="2000"/>
            </a:lvl7pPr>
            <a:lvl8pPr marL="3200112" indent="0">
              <a:buNone/>
              <a:defRPr sz="2000"/>
            </a:lvl8pPr>
            <a:lvl9pPr marL="365727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022" y="3794429"/>
            <a:ext cx="5485586" cy="568995"/>
          </a:xfrm>
        </p:spPr>
        <p:txBody>
          <a:bodyPr/>
          <a:lstStyle>
            <a:lvl1pPr marL="0" indent="0">
              <a:buNone/>
              <a:defRPr sz="1400"/>
            </a:lvl1pPr>
            <a:lvl2pPr marL="457159" indent="0">
              <a:buNone/>
              <a:defRPr sz="1199"/>
            </a:lvl2pPr>
            <a:lvl3pPr marL="914317" indent="0">
              <a:buNone/>
              <a:defRPr sz="1000"/>
            </a:lvl3pPr>
            <a:lvl4pPr marL="1371477" indent="0">
              <a:buNone/>
              <a:defRPr sz="900"/>
            </a:lvl4pPr>
            <a:lvl5pPr marL="1828636" indent="0">
              <a:buNone/>
              <a:defRPr sz="900"/>
            </a:lvl5pPr>
            <a:lvl6pPr marL="2285794" indent="0">
              <a:buNone/>
              <a:defRPr sz="900"/>
            </a:lvl6pPr>
            <a:lvl7pPr marL="2742953" indent="0">
              <a:buNone/>
              <a:defRPr sz="900"/>
            </a:lvl7pPr>
            <a:lvl8pPr marL="3200112" indent="0">
              <a:buNone/>
              <a:defRPr sz="900"/>
            </a:lvl8pPr>
            <a:lvl9pPr marL="365727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33" y="194156"/>
            <a:ext cx="8228379" cy="8080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33" y="1131259"/>
            <a:ext cx="8228379" cy="31996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132" y="4493608"/>
            <a:ext cx="2133283" cy="2581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3736" y="4493608"/>
            <a:ext cx="2895170" cy="2581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2229" y="4493608"/>
            <a:ext cx="2133283" cy="2581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17" rtl="0" eaLnBrk="1" latinLnBrk="0" hangingPunct="1"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69" indent="-342869" algn="l" defTabSz="91431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83" indent="-285725" algn="l" defTabSz="914317" rtl="0" eaLnBrk="1" latinLnBrk="0" hangingPunct="1">
        <a:spcBef>
          <a:spcPct val="20000"/>
        </a:spcBef>
        <a:buFont typeface="Arial" pitchFamily="34" charset="0"/>
        <a:buChar char="–"/>
        <a:defRPr sz="27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898" indent="-228579" algn="l" defTabSz="91431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56" indent="-228579" algn="l" defTabSz="91431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15" indent="-228579" algn="l" defTabSz="91431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74" indent="-228579" algn="l" defTabSz="91431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32" indent="-228579" algn="l" defTabSz="91431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91" indent="-228579" algn="l" defTabSz="91431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51" indent="-228579" algn="l" defTabSz="91431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1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159" algn="l" defTabSz="91431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317" algn="l" defTabSz="91431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477" algn="l" defTabSz="91431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636" algn="l" defTabSz="91431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794" algn="l" defTabSz="91431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953" algn="l" defTabSz="91431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200112" algn="l" defTabSz="91431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7270" algn="l" defTabSz="91431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7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jpeg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7.svg"/><Relationship Id="rId5" Type="http://schemas.openxmlformats.org/officeDocument/2006/relationships/image" Target="../media/image10.png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1565206" y="-1566863"/>
            <a:ext cx="7560000" cy="10692000"/>
          </a:xfrm>
          <a:custGeom>
            <a:avLst/>
            <a:gdLst/>
            <a:ahLst/>
            <a:cxnLst/>
            <a:rect l="l" t="t" r="r" b="b"/>
            <a:pathLst>
              <a:path w="7560000" h="10692000">
                <a:moveTo>
                  <a:pt x="7560000" y="0"/>
                </a:moveTo>
                <a:lnTo>
                  <a:pt x="7560000" y="10692000"/>
                </a:lnTo>
                <a:lnTo>
                  <a:pt x="0" y="10692000"/>
                </a:lnTo>
                <a:lnTo>
                  <a:pt x="0" y="0"/>
                </a:lnTo>
                <a:lnTo>
                  <a:pt x="7560000" y="0"/>
                </a:lnTo>
                <a:close/>
              </a:path>
            </a:pathLst>
          </a:custGeom>
          <a:blipFill>
            <a:blip r:embed="rId2"/>
            <a:stretch>
              <a:fillRect l="-1511" t="-1074" r="-1511" b="-1074"/>
            </a:stretch>
          </a:blipFill>
        </p:spPr>
        <p:txBody>
          <a:bodyPr/>
          <a:lstStyle/>
          <a:p>
            <a:endParaRPr lang="en-AU"/>
          </a:p>
        </p:txBody>
      </p:sp>
      <p:grpSp>
        <p:nvGrpSpPr>
          <p:cNvPr id="3" name="Group 3"/>
          <p:cNvGrpSpPr/>
          <p:nvPr/>
        </p:nvGrpSpPr>
        <p:grpSpPr>
          <a:xfrm rot="-5400000">
            <a:off x="1910344" y="-1281740"/>
            <a:ext cx="6869726" cy="10121757"/>
            <a:chOff x="0" y="0"/>
            <a:chExt cx="3481908" cy="513019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481908" cy="5130192"/>
            </a:xfrm>
            <a:custGeom>
              <a:avLst/>
              <a:gdLst/>
              <a:ahLst/>
              <a:cxnLst/>
              <a:rect l="l" t="t" r="r" b="b"/>
              <a:pathLst>
                <a:path w="3481908" h="5130192">
                  <a:moveTo>
                    <a:pt x="29483" y="0"/>
                  </a:moveTo>
                  <a:lnTo>
                    <a:pt x="3452425" y="0"/>
                  </a:lnTo>
                  <a:cubicBezTo>
                    <a:pt x="3460244" y="0"/>
                    <a:pt x="3467743" y="3106"/>
                    <a:pt x="3473272" y="8635"/>
                  </a:cubicBezTo>
                  <a:cubicBezTo>
                    <a:pt x="3478801" y="14165"/>
                    <a:pt x="3481908" y="21664"/>
                    <a:pt x="3481908" y="29483"/>
                  </a:cubicBezTo>
                  <a:lnTo>
                    <a:pt x="3481908" y="5100709"/>
                  </a:lnTo>
                  <a:cubicBezTo>
                    <a:pt x="3481908" y="5108528"/>
                    <a:pt x="3478801" y="5116028"/>
                    <a:pt x="3473272" y="5121557"/>
                  </a:cubicBezTo>
                  <a:cubicBezTo>
                    <a:pt x="3467743" y="5127086"/>
                    <a:pt x="3460244" y="5130192"/>
                    <a:pt x="3452425" y="5130192"/>
                  </a:cubicBezTo>
                  <a:lnTo>
                    <a:pt x="29483" y="5130192"/>
                  </a:lnTo>
                  <a:cubicBezTo>
                    <a:pt x="21664" y="5130192"/>
                    <a:pt x="14165" y="5127086"/>
                    <a:pt x="8635" y="5121557"/>
                  </a:cubicBezTo>
                  <a:cubicBezTo>
                    <a:pt x="3106" y="5116028"/>
                    <a:pt x="0" y="5108528"/>
                    <a:pt x="0" y="5100709"/>
                  </a:cubicBezTo>
                  <a:lnTo>
                    <a:pt x="0" y="29483"/>
                  </a:lnTo>
                  <a:cubicBezTo>
                    <a:pt x="0" y="21664"/>
                    <a:pt x="3106" y="14165"/>
                    <a:pt x="8635" y="8635"/>
                  </a:cubicBezTo>
                  <a:cubicBezTo>
                    <a:pt x="14165" y="3106"/>
                    <a:pt x="21664" y="0"/>
                    <a:pt x="29483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19050"/>
              <a:ext cx="3481908" cy="5149242"/>
            </a:xfrm>
            <a:prstGeom prst="rect">
              <a:avLst/>
            </a:prstGeom>
          </p:spPr>
          <p:txBody>
            <a:bodyPr lIns="35919" tIns="35919" rIns="35919" bIns="35919" rtlCol="0" anchor="ctr"/>
            <a:lstStyle/>
            <a:p>
              <a:pPr algn="ctr">
                <a:lnSpc>
                  <a:spcPts val="1385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3967233" y="6646531"/>
            <a:ext cx="2755951" cy="449350"/>
            <a:chOff x="0" y="0"/>
            <a:chExt cx="3674602" cy="599133"/>
          </a:xfrm>
        </p:grpSpPr>
        <p:sp>
          <p:nvSpPr>
            <p:cNvPr id="7" name="Freeform 7"/>
            <p:cNvSpPr/>
            <p:nvPr/>
          </p:nvSpPr>
          <p:spPr>
            <a:xfrm>
              <a:off x="2918922" y="162716"/>
              <a:ext cx="755680" cy="273702"/>
            </a:xfrm>
            <a:custGeom>
              <a:avLst/>
              <a:gdLst/>
              <a:ahLst/>
              <a:cxnLst/>
              <a:rect l="l" t="t" r="r" b="b"/>
              <a:pathLst>
                <a:path w="755680" h="273702">
                  <a:moveTo>
                    <a:pt x="0" y="0"/>
                  </a:moveTo>
                  <a:lnTo>
                    <a:pt x="755680" y="0"/>
                  </a:lnTo>
                  <a:lnTo>
                    <a:pt x="755680" y="273702"/>
                  </a:lnTo>
                  <a:lnTo>
                    <a:pt x="0" y="2737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AU"/>
            </a:p>
          </p:txBody>
        </p:sp>
        <p:sp>
          <p:nvSpPr>
            <p:cNvPr id="8" name="Freeform 8"/>
            <p:cNvSpPr/>
            <p:nvPr/>
          </p:nvSpPr>
          <p:spPr>
            <a:xfrm>
              <a:off x="0" y="0"/>
              <a:ext cx="2755148" cy="599133"/>
            </a:xfrm>
            <a:custGeom>
              <a:avLst/>
              <a:gdLst/>
              <a:ahLst/>
              <a:cxnLst/>
              <a:rect l="l" t="t" r="r" b="b"/>
              <a:pathLst>
                <a:path w="2755148" h="599133">
                  <a:moveTo>
                    <a:pt x="0" y="0"/>
                  </a:moveTo>
                  <a:lnTo>
                    <a:pt x="2755148" y="0"/>
                  </a:lnTo>
                  <a:lnTo>
                    <a:pt x="2755148" y="599133"/>
                  </a:lnTo>
                  <a:lnTo>
                    <a:pt x="0" y="5991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t="-9626" b="-9626"/>
              </a:stretch>
            </a:blipFill>
          </p:spPr>
          <p:txBody>
            <a:bodyPr/>
            <a:lstStyle/>
            <a:p>
              <a:endParaRPr lang="en-AU"/>
            </a:p>
          </p:txBody>
        </p:sp>
      </p:grpSp>
      <p:sp>
        <p:nvSpPr>
          <p:cNvPr id="9" name="Freeform 9"/>
          <p:cNvSpPr/>
          <p:nvPr/>
        </p:nvSpPr>
        <p:spPr>
          <a:xfrm>
            <a:off x="1196420" y="703394"/>
            <a:ext cx="8297572" cy="3991620"/>
          </a:xfrm>
          <a:custGeom>
            <a:avLst/>
            <a:gdLst/>
            <a:ahLst/>
            <a:cxnLst/>
            <a:rect l="l" t="t" r="r" b="b"/>
            <a:pathLst>
              <a:path w="8297572" h="3991620">
                <a:moveTo>
                  <a:pt x="0" y="0"/>
                </a:moveTo>
                <a:lnTo>
                  <a:pt x="8297572" y="0"/>
                </a:lnTo>
                <a:lnTo>
                  <a:pt x="8297572" y="3991619"/>
                </a:lnTo>
                <a:lnTo>
                  <a:pt x="0" y="399161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b="-48890"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10" name="TextBox 10"/>
          <p:cNvSpPr txBox="1"/>
          <p:nvPr/>
        </p:nvSpPr>
        <p:spPr>
          <a:xfrm>
            <a:off x="2350579" y="4710779"/>
            <a:ext cx="6166879" cy="8596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47"/>
              </a:lnSpc>
            </a:pPr>
            <a:r>
              <a:rPr lang="en-US" sz="5248">
                <a:solidFill>
                  <a:srgbClr val="000000"/>
                </a:solidFill>
                <a:latin typeface="Fredoka"/>
                <a:ea typeface="Fredoka"/>
                <a:cs typeface="Fredoka"/>
                <a:sym typeface="Fredoka"/>
              </a:rPr>
              <a:t>Going to Playgroup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1565206" y="-1566863"/>
            <a:ext cx="7560000" cy="10692000"/>
          </a:xfrm>
          <a:custGeom>
            <a:avLst/>
            <a:gdLst/>
            <a:ahLst/>
            <a:cxnLst/>
            <a:rect l="l" t="t" r="r" b="b"/>
            <a:pathLst>
              <a:path w="7560000" h="10692000">
                <a:moveTo>
                  <a:pt x="7560000" y="0"/>
                </a:moveTo>
                <a:lnTo>
                  <a:pt x="7560000" y="10692000"/>
                </a:lnTo>
                <a:lnTo>
                  <a:pt x="0" y="10692000"/>
                </a:lnTo>
                <a:lnTo>
                  <a:pt x="0" y="0"/>
                </a:lnTo>
                <a:lnTo>
                  <a:pt x="7560000" y="0"/>
                </a:lnTo>
                <a:close/>
              </a:path>
            </a:pathLst>
          </a:custGeom>
          <a:blipFill>
            <a:blip r:embed="rId2"/>
            <a:stretch>
              <a:fillRect l="-1511" t="-1074" r="-1511" b="-1074"/>
            </a:stretch>
          </a:blipFill>
        </p:spPr>
        <p:txBody>
          <a:bodyPr/>
          <a:lstStyle/>
          <a:p>
            <a:endParaRPr lang="en-AU"/>
          </a:p>
        </p:txBody>
      </p:sp>
      <p:grpSp>
        <p:nvGrpSpPr>
          <p:cNvPr id="3" name="Group 3"/>
          <p:cNvGrpSpPr/>
          <p:nvPr/>
        </p:nvGrpSpPr>
        <p:grpSpPr>
          <a:xfrm rot="-5400000">
            <a:off x="1910344" y="-1281740"/>
            <a:ext cx="6869726" cy="10121757"/>
            <a:chOff x="0" y="0"/>
            <a:chExt cx="3481908" cy="513019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481908" cy="5130192"/>
            </a:xfrm>
            <a:custGeom>
              <a:avLst/>
              <a:gdLst/>
              <a:ahLst/>
              <a:cxnLst/>
              <a:rect l="l" t="t" r="r" b="b"/>
              <a:pathLst>
                <a:path w="3481908" h="5130192">
                  <a:moveTo>
                    <a:pt x="29483" y="0"/>
                  </a:moveTo>
                  <a:lnTo>
                    <a:pt x="3452425" y="0"/>
                  </a:lnTo>
                  <a:cubicBezTo>
                    <a:pt x="3460244" y="0"/>
                    <a:pt x="3467743" y="3106"/>
                    <a:pt x="3473272" y="8635"/>
                  </a:cubicBezTo>
                  <a:cubicBezTo>
                    <a:pt x="3478801" y="14165"/>
                    <a:pt x="3481908" y="21664"/>
                    <a:pt x="3481908" y="29483"/>
                  </a:cubicBezTo>
                  <a:lnTo>
                    <a:pt x="3481908" y="5100709"/>
                  </a:lnTo>
                  <a:cubicBezTo>
                    <a:pt x="3481908" y="5108528"/>
                    <a:pt x="3478801" y="5116028"/>
                    <a:pt x="3473272" y="5121557"/>
                  </a:cubicBezTo>
                  <a:cubicBezTo>
                    <a:pt x="3467743" y="5127086"/>
                    <a:pt x="3460244" y="5130192"/>
                    <a:pt x="3452425" y="5130192"/>
                  </a:cubicBezTo>
                  <a:lnTo>
                    <a:pt x="29483" y="5130192"/>
                  </a:lnTo>
                  <a:cubicBezTo>
                    <a:pt x="21664" y="5130192"/>
                    <a:pt x="14165" y="5127086"/>
                    <a:pt x="8635" y="5121557"/>
                  </a:cubicBezTo>
                  <a:cubicBezTo>
                    <a:pt x="3106" y="5116028"/>
                    <a:pt x="0" y="5108528"/>
                    <a:pt x="0" y="5100709"/>
                  </a:cubicBezTo>
                  <a:lnTo>
                    <a:pt x="0" y="29483"/>
                  </a:lnTo>
                  <a:cubicBezTo>
                    <a:pt x="0" y="21664"/>
                    <a:pt x="3106" y="14165"/>
                    <a:pt x="8635" y="8635"/>
                  </a:cubicBezTo>
                  <a:cubicBezTo>
                    <a:pt x="14165" y="3106"/>
                    <a:pt x="21664" y="0"/>
                    <a:pt x="29483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3481908" cy="5187342"/>
            </a:xfrm>
            <a:prstGeom prst="rect">
              <a:avLst/>
            </a:prstGeom>
          </p:spPr>
          <p:txBody>
            <a:bodyPr lIns="35919" tIns="35919" rIns="35919" bIns="35919" rtlCol="0" anchor="ctr"/>
            <a:lstStyle/>
            <a:p>
              <a:pPr algn="ctr">
                <a:lnSpc>
                  <a:spcPts val="4487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3967233" y="6646531"/>
            <a:ext cx="2755951" cy="449350"/>
            <a:chOff x="0" y="0"/>
            <a:chExt cx="3674602" cy="599133"/>
          </a:xfrm>
        </p:grpSpPr>
        <p:sp>
          <p:nvSpPr>
            <p:cNvPr id="7" name="Freeform 7"/>
            <p:cNvSpPr/>
            <p:nvPr/>
          </p:nvSpPr>
          <p:spPr>
            <a:xfrm>
              <a:off x="2918922" y="162716"/>
              <a:ext cx="755680" cy="273702"/>
            </a:xfrm>
            <a:custGeom>
              <a:avLst/>
              <a:gdLst/>
              <a:ahLst/>
              <a:cxnLst/>
              <a:rect l="l" t="t" r="r" b="b"/>
              <a:pathLst>
                <a:path w="755680" h="273702">
                  <a:moveTo>
                    <a:pt x="0" y="0"/>
                  </a:moveTo>
                  <a:lnTo>
                    <a:pt x="755680" y="0"/>
                  </a:lnTo>
                  <a:lnTo>
                    <a:pt x="755680" y="273702"/>
                  </a:lnTo>
                  <a:lnTo>
                    <a:pt x="0" y="2737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AU"/>
            </a:p>
          </p:txBody>
        </p:sp>
        <p:sp>
          <p:nvSpPr>
            <p:cNvPr id="8" name="Freeform 8"/>
            <p:cNvSpPr/>
            <p:nvPr/>
          </p:nvSpPr>
          <p:spPr>
            <a:xfrm>
              <a:off x="0" y="0"/>
              <a:ext cx="2755148" cy="599133"/>
            </a:xfrm>
            <a:custGeom>
              <a:avLst/>
              <a:gdLst/>
              <a:ahLst/>
              <a:cxnLst/>
              <a:rect l="l" t="t" r="r" b="b"/>
              <a:pathLst>
                <a:path w="2755148" h="599133">
                  <a:moveTo>
                    <a:pt x="0" y="0"/>
                  </a:moveTo>
                  <a:lnTo>
                    <a:pt x="2755148" y="0"/>
                  </a:lnTo>
                  <a:lnTo>
                    <a:pt x="2755148" y="599133"/>
                  </a:lnTo>
                  <a:lnTo>
                    <a:pt x="0" y="5991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t="-9626" b="-9626"/>
              </a:stretch>
            </a:blipFill>
          </p:spPr>
          <p:txBody>
            <a:bodyPr/>
            <a:lstStyle/>
            <a:p>
              <a:endParaRPr lang="en-AU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2042345" y="859131"/>
            <a:ext cx="6605724" cy="4162387"/>
            <a:chOff x="0" y="0"/>
            <a:chExt cx="1392554" cy="877474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392554" cy="877474"/>
            </a:xfrm>
            <a:custGeom>
              <a:avLst/>
              <a:gdLst/>
              <a:ahLst/>
              <a:cxnLst/>
              <a:rect l="l" t="t" r="r" b="b"/>
              <a:pathLst>
                <a:path w="1392554" h="877474">
                  <a:moveTo>
                    <a:pt x="19924" y="0"/>
                  </a:moveTo>
                  <a:lnTo>
                    <a:pt x="1372630" y="0"/>
                  </a:lnTo>
                  <a:cubicBezTo>
                    <a:pt x="1383634" y="0"/>
                    <a:pt x="1392554" y="8920"/>
                    <a:pt x="1392554" y="19924"/>
                  </a:cubicBezTo>
                  <a:lnTo>
                    <a:pt x="1392554" y="857550"/>
                  </a:lnTo>
                  <a:cubicBezTo>
                    <a:pt x="1392554" y="862834"/>
                    <a:pt x="1390455" y="867902"/>
                    <a:pt x="1386719" y="871638"/>
                  </a:cubicBezTo>
                  <a:cubicBezTo>
                    <a:pt x="1382982" y="875375"/>
                    <a:pt x="1377915" y="877474"/>
                    <a:pt x="1372630" y="877474"/>
                  </a:cubicBezTo>
                  <a:lnTo>
                    <a:pt x="19924" y="877474"/>
                  </a:lnTo>
                  <a:cubicBezTo>
                    <a:pt x="8920" y="877474"/>
                    <a:pt x="0" y="868553"/>
                    <a:pt x="0" y="857550"/>
                  </a:cubicBezTo>
                  <a:lnTo>
                    <a:pt x="0" y="19924"/>
                  </a:lnTo>
                  <a:cubicBezTo>
                    <a:pt x="0" y="8920"/>
                    <a:pt x="8920" y="0"/>
                    <a:pt x="19924" y="0"/>
                  </a:cubicBezTo>
                  <a:close/>
                </a:path>
              </a:pathLst>
            </a:custGeom>
            <a:blipFill>
              <a:blip r:embed="rId5"/>
              <a:stretch>
                <a:fillRect t="-14611" b="-9623"/>
              </a:stretch>
            </a:blipFill>
          </p:spPr>
          <p:txBody>
            <a:bodyPr/>
            <a:lstStyle/>
            <a:p>
              <a:endParaRPr lang="en-AU"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755206" y="5362292"/>
            <a:ext cx="9180000" cy="11059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000000"/>
                </a:solidFill>
                <a:latin typeface="Fredoka"/>
                <a:ea typeface="Fredoka"/>
                <a:cs typeface="Fredoka"/>
                <a:sym typeface="Fredoka"/>
              </a:rPr>
              <a:t>On </a:t>
            </a:r>
            <a:r>
              <a:rPr lang="en-US" sz="3200">
                <a:solidFill>
                  <a:srgbClr val="253D83"/>
                </a:solidFill>
                <a:latin typeface="Fredoka"/>
                <a:ea typeface="Fredoka"/>
                <a:cs typeface="Fredoka"/>
                <a:sym typeface="Fredoka"/>
              </a:rPr>
              <a:t>[insert day]</a:t>
            </a:r>
            <a:r>
              <a:rPr lang="en-US" sz="3200">
                <a:solidFill>
                  <a:srgbClr val="000000"/>
                </a:solidFill>
                <a:latin typeface="Fredoka"/>
                <a:ea typeface="Fredoka"/>
                <a:cs typeface="Fredoka"/>
                <a:sym typeface="Fredoka"/>
              </a:rPr>
              <a:t> I am going to the </a:t>
            </a:r>
          </a:p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253D83"/>
                </a:solidFill>
                <a:latin typeface="Fredoka"/>
                <a:ea typeface="Fredoka"/>
                <a:cs typeface="Fredoka"/>
                <a:sym typeface="Fredoka"/>
              </a:rPr>
              <a:t>[insert name] </a:t>
            </a:r>
            <a:r>
              <a:rPr lang="en-US" sz="3200">
                <a:solidFill>
                  <a:srgbClr val="000000"/>
                </a:solidFill>
                <a:latin typeface="Fredoka"/>
                <a:ea typeface="Fredoka"/>
                <a:cs typeface="Fredoka"/>
                <a:sym typeface="Fredoka"/>
              </a:rPr>
              <a:t>Playgroup.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8884334" y="1317646"/>
            <a:ext cx="1182094" cy="1175590"/>
            <a:chOff x="0" y="0"/>
            <a:chExt cx="1576126" cy="1567453"/>
          </a:xfrm>
        </p:grpSpPr>
        <p:sp>
          <p:nvSpPr>
            <p:cNvPr id="13" name="Freeform 13"/>
            <p:cNvSpPr/>
            <p:nvPr/>
          </p:nvSpPr>
          <p:spPr>
            <a:xfrm rot="2942175">
              <a:off x="273717" y="646462"/>
              <a:ext cx="424933" cy="918774"/>
            </a:xfrm>
            <a:custGeom>
              <a:avLst/>
              <a:gdLst/>
              <a:ahLst/>
              <a:cxnLst/>
              <a:rect l="l" t="t" r="r" b="b"/>
              <a:pathLst>
                <a:path w="424933" h="918774">
                  <a:moveTo>
                    <a:pt x="0" y="0"/>
                  </a:moveTo>
                  <a:lnTo>
                    <a:pt x="424933" y="0"/>
                  </a:lnTo>
                  <a:lnTo>
                    <a:pt x="424933" y="918774"/>
                  </a:lnTo>
                  <a:lnTo>
                    <a:pt x="0" y="9187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AU"/>
            </a:p>
          </p:txBody>
        </p:sp>
        <p:grpSp>
          <p:nvGrpSpPr>
            <p:cNvPr id="14" name="Group 14"/>
            <p:cNvGrpSpPr/>
            <p:nvPr/>
          </p:nvGrpSpPr>
          <p:grpSpPr>
            <a:xfrm>
              <a:off x="0" y="0"/>
              <a:ext cx="1576126" cy="968282"/>
              <a:chOff x="0" y="0"/>
              <a:chExt cx="423636" cy="260258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423636" cy="260258"/>
              </a:xfrm>
              <a:custGeom>
                <a:avLst/>
                <a:gdLst/>
                <a:ahLst/>
                <a:cxnLst/>
                <a:rect l="l" t="t" r="r" b="b"/>
                <a:pathLst>
                  <a:path w="423636" h="260258">
                    <a:moveTo>
                      <a:pt x="65493" y="0"/>
                    </a:moveTo>
                    <a:lnTo>
                      <a:pt x="358143" y="0"/>
                    </a:lnTo>
                    <a:cubicBezTo>
                      <a:pt x="375513" y="0"/>
                      <a:pt x="392171" y="6900"/>
                      <a:pt x="404453" y="19183"/>
                    </a:cubicBezTo>
                    <a:cubicBezTo>
                      <a:pt x="416736" y="31465"/>
                      <a:pt x="423636" y="48123"/>
                      <a:pt x="423636" y="65493"/>
                    </a:cubicBezTo>
                    <a:lnTo>
                      <a:pt x="423636" y="194765"/>
                    </a:lnTo>
                    <a:cubicBezTo>
                      <a:pt x="423636" y="212134"/>
                      <a:pt x="416736" y="228793"/>
                      <a:pt x="404453" y="241075"/>
                    </a:cubicBezTo>
                    <a:cubicBezTo>
                      <a:pt x="392171" y="253358"/>
                      <a:pt x="375513" y="260258"/>
                      <a:pt x="358143" y="260258"/>
                    </a:cubicBezTo>
                    <a:lnTo>
                      <a:pt x="65493" y="260258"/>
                    </a:lnTo>
                    <a:cubicBezTo>
                      <a:pt x="48123" y="260258"/>
                      <a:pt x="31465" y="253358"/>
                      <a:pt x="19183" y="241075"/>
                    </a:cubicBezTo>
                    <a:cubicBezTo>
                      <a:pt x="6900" y="228793"/>
                      <a:pt x="0" y="212134"/>
                      <a:pt x="0" y="194765"/>
                    </a:cubicBezTo>
                    <a:lnTo>
                      <a:pt x="0" y="65493"/>
                    </a:lnTo>
                    <a:cubicBezTo>
                      <a:pt x="0" y="48123"/>
                      <a:pt x="6900" y="31465"/>
                      <a:pt x="19183" y="19183"/>
                    </a:cubicBezTo>
                    <a:cubicBezTo>
                      <a:pt x="31465" y="6900"/>
                      <a:pt x="48123" y="0"/>
                      <a:pt x="65493" y="0"/>
                    </a:cubicBezTo>
                    <a:close/>
                  </a:path>
                </a:pathLst>
              </a:custGeom>
              <a:solidFill>
                <a:srgbClr val="F9D10A"/>
              </a:solidFill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16" name="TextBox 16"/>
              <p:cNvSpPr txBox="1"/>
              <p:nvPr/>
            </p:nvSpPr>
            <p:spPr>
              <a:xfrm>
                <a:off x="0" y="-38100"/>
                <a:ext cx="423636" cy="29835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40"/>
                  </a:lnSpc>
                </a:pPr>
                <a:r>
                  <a:rPr lang="en-US" sz="1100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Add photo of your playgroup venue</a:t>
                </a:r>
              </a:p>
            </p:txBody>
          </p:sp>
        </p:grp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1565206" y="-1566863"/>
            <a:ext cx="7560000" cy="10692000"/>
          </a:xfrm>
          <a:custGeom>
            <a:avLst/>
            <a:gdLst/>
            <a:ahLst/>
            <a:cxnLst/>
            <a:rect l="l" t="t" r="r" b="b"/>
            <a:pathLst>
              <a:path w="7560000" h="10692000">
                <a:moveTo>
                  <a:pt x="7560000" y="0"/>
                </a:moveTo>
                <a:lnTo>
                  <a:pt x="7560000" y="10692000"/>
                </a:lnTo>
                <a:lnTo>
                  <a:pt x="0" y="10692000"/>
                </a:lnTo>
                <a:lnTo>
                  <a:pt x="0" y="0"/>
                </a:lnTo>
                <a:lnTo>
                  <a:pt x="7560000" y="0"/>
                </a:lnTo>
                <a:close/>
              </a:path>
            </a:pathLst>
          </a:custGeom>
          <a:blipFill>
            <a:blip r:embed="rId2"/>
            <a:stretch>
              <a:fillRect l="-1511" t="-1074" r="-1511" b="-1074"/>
            </a:stretch>
          </a:blipFill>
        </p:spPr>
        <p:txBody>
          <a:bodyPr/>
          <a:lstStyle/>
          <a:p>
            <a:endParaRPr lang="en-AU"/>
          </a:p>
        </p:txBody>
      </p:sp>
      <p:grpSp>
        <p:nvGrpSpPr>
          <p:cNvPr id="3" name="Group 3"/>
          <p:cNvGrpSpPr/>
          <p:nvPr/>
        </p:nvGrpSpPr>
        <p:grpSpPr>
          <a:xfrm rot="-5400000">
            <a:off x="1910344" y="-1281740"/>
            <a:ext cx="6869726" cy="10121757"/>
            <a:chOff x="0" y="0"/>
            <a:chExt cx="3481908" cy="513019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481908" cy="5130192"/>
            </a:xfrm>
            <a:custGeom>
              <a:avLst/>
              <a:gdLst/>
              <a:ahLst/>
              <a:cxnLst/>
              <a:rect l="l" t="t" r="r" b="b"/>
              <a:pathLst>
                <a:path w="3481908" h="5130192">
                  <a:moveTo>
                    <a:pt x="29483" y="0"/>
                  </a:moveTo>
                  <a:lnTo>
                    <a:pt x="3452425" y="0"/>
                  </a:lnTo>
                  <a:cubicBezTo>
                    <a:pt x="3460244" y="0"/>
                    <a:pt x="3467743" y="3106"/>
                    <a:pt x="3473272" y="8635"/>
                  </a:cubicBezTo>
                  <a:cubicBezTo>
                    <a:pt x="3478801" y="14165"/>
                    <a:pt x="3481908" y="21664"/>
                    <a:pt x="3481908" y="29483"/>
                  </a:cubicBezTo>
                  <a:lnTo>
                    <a:pt x="3481908" y="5100709"/>
                  </a:lnTo>
                  <a:cubicBezTo>
                    <a:pt x="3481908" y="5108528"/>
                    <a:pt x="3478801" y="5116028"/>
                    <a:pt x="3473272" y="5121557"/>
                  </a:cubicBezTo>
                  <a:cubicBezTo>
                    <a:pt x="3467743" y="5127086"/>
                    <a:pt x="3460244" y="5130192"/>
                    <a:pt x="3452425" y="5130192"/>
                  </a:cubicBezTo>
                  <a:lnTo>
                    <a:pt x="29483" y="5130192"/>
                  </a:lnTo>
                  <a:cubicBezTo>
                    <a:pt x="21664" y="5130192"/>
                    <a:pt x="14165" y="5127086"/>
                    <a:pt x="8635" y="5121557"/>
                  </a:cubicBezTo>
                  <a:cubicBezTo>
                    <a:pt x="3106" y="5116028"/>
                    <a:pt x="0" y="5108528"/>
                    <a:pt x="0" y="5100709"/>
                  </a:cubicBezTo>
                  <a:lnTo>
                    <a:pt x="0" y="29483"/>
                  </a:lnTo>
                  <a:cubicBezTo>
                    <a:pt x="0" y="21664"/>
                    <a:pt x="3106" y="14165"/>
                    <a:pt x="8635" y="8635"/>
                  </a:cubicBezTo>
                  <a:cubicBezTo>
                    <a:pt x="14165" y="3106"/>
                    <a:pt x="21664" y="0"/>
                    <a:pt x="29483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19050"/>
              <a:ext cx="3481908" cy="5149242"/>
            </a:xfrm>
            <a:prstGeom prst="rect">
              <a:avLst/>
            </a:prstGeom>
          </p:spPr>
          <p:txBody>
            <a:bodyPr lIns="35919" tIns="35919" rIns="35919" bIns="35919" rtlCol="0" anchor="ctr"/>
            <a:lstStyle/>
            <a:p>
              <a:pPr algn="ctr">
                <a:lnSpc>
                  <a:spcPts val="1385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3967233" y="6764651"/>
            <a:ext cx="2755951" cy="449350"/>
            <a:chOff x="0" y="0"/>
            <a:chExt cx="3674602" cy="599133"/>
          </a:xfrm>
        </p:grpSpPr>
        <p:sp>
          <p:nvSpPr>
            <p:cNvPr id="7" name="Freeform 7"/>
            <p:cNvSpPr/>
            <p:nvPr/>
          </p:nvSpPr>
          <p:spPr>
            <a:xfrm>
              <a:off x="2918922" y="162716"/>
              <a:ext cx="755680" cy="273702"/>
            </a:xfrm>
            <a:custGeom>
              <a:avLst/>
              <a:gdLst/>
              <a:ahLst/>
              <a:cxnLst/>
              <a:rect l="l" t="t" r="r" b="b"/>
              <a:pathLst>
                <a:path w="755680" h="273702">
                  <a:moveTo>
                    <a:pt x="0" y="0"/>
                  </a:moveTo>
                  <a:lnTo>
                    <a:pt x="755680" y="0"/>
                  </a:lnTo>
                  <a:lnTo>
                    <a:pt x="755680" y="273702"/>
                  </a:lnTo>
                  <a:lnTo>
                    <a:pt x="0" y="2737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AU"/>
            </a:p>
          </p:txBody>
        </p:sp>
        <p:sp>
          <p:nvSpPr>
            <p:cNvPr id="8" name="Freeform 8"/>
            <p:cNvSpPr/>
            <p:nvPr/>
          </p:nvSpPr>
          <p:spPr>
            <a:xfrm>
              <a:off x="0" y="0"/>
              <a:ext cx="2755148" cy="599133"/>
            </a:xfrm>
            <a:custGeom>
              <a:avLst/>
              <a:gdLst/>
              <a:ahLst/>
              <a:cxnLst/>
              <a:rect l="l" t="t" r="r" b="b"/>
              <a:pathLst>
                <a:path w="2755148" h="599133">
                  <a:moveTo>
                    <a:pt x="0" y="0"/>
                  </a:moveTo>
                  <a:lnTo>
                    <a:pt x="2755148" y="0"/>
                  </a:lnTo>
                  <a:lnTo>
                    <a:pt x="2755148" y="599133"/>
                  </a:lnTo>
                  <a:lnTo>
                    <a:pt x="0" y="5991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t="-9626" b="-9626"/>
              </a:stretch>
            </a:blipFill>
          </p:spPr>
          <p:txBody>
            <a:bodyPr/>
            <a:lstStyle/>
            <a:p>
              <a:endParaRPr lang="en-AU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2023895" y="755137"/>
            <a:ext cx="3066720" cy="3855600"/>
            <a:chOff x="0" y="0"/>
            <a:chExt cx="4088959" cy="5140800"/>
          </a:xfrm>
        </p:grpSpPr>
        <p:grpSp>
          <p:nvGrpSpPr>
            <p:cNvPr id="10" name="Group 10"/>
            <p:cNvGrpSpPr/>
            <p:nvPr/>
          </p:nvGrpSpPr>
          <p:grpSpPr>
            <a:xfrm>
              <a:off x="0" y="0"/>
              <a:ext cx="4088959" cy="5140800"/>
              <a:chOff x="0" y="0"/>
              <a:chExt cx="646496" cy="8128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646496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646496" h="812800">
                    <a:moveTo>
                      <a:pt x="42916" y="0"/>
                    </a:moveTo>
                    <a:lnTo>
                      <a:pt x="603579" y="0"/>
                    </a:lnTo>
                    <a:cubicBezTo>
                      <a:pt x="627282" y="0"/>
                      <a:pt x="646496" y="19214"/>
                      <a:pt x="646496" y="42916"/>
                    </a:cubicBezTo>
                    <a:lnTo>
                      <a:pt x="646496" y="769884"/>
                    </a:lnTo>
                    <a:cubicBezTo>
                      <a:pt x="646496" y="781266"/>
                      <a:pt x="641974" y="792182"/>
                      <a:pt x="633926" y="800230"/>
                    </a:cubicBezTo>
                    <a:cubicBezTo>
                      <a:pt x="625878" y="808278"/>
                      <a:pt x="614962" y="812800"/>
                      <a:pt x="603579" y="812800"/>
                    </a:cubicBezTo>
                    <a:lnTo>
                      <a:pt x="42916" y="812800"/>
                    </a:lnTo>
                    <a:cubicBezTo>
                      <a:pt x="31534" y="812800"/>
                      <a:pt x="20618" y="808278"/>
                      <a:pt x="12570" y="800230"/>
                    </a:cubicBezTo>
                    <a:cubicBezTo>
                      <a:pt x="4522" y="792182"/>
                      <a:pt x="0" y="781266"/>
                      <a:pt x="0" y="769884"/>
                    </a:cubicBezTo>
                    <a:lnTo>
                      <a:pt x="0" y="42916"/>
                    </a:lnTo>
                    <a:cubicBezTo>
                      <a:pt x="0" y="31534"/>
                      <a:pt x="4522" y="20618"/>
                      <a:pt x="12570" y="12570"/>
                    </a:cubicBezTo>
                    <a:cubicBezTo>
                      <a:pt x="20618" y="4522"/>
                      <a:pt x="31534" y="0"/>
                      <a:pt x="42916" y="0"/>
                    </a:cubicBezTo>
                    <a:close/>
                  </a:path>
                </a:pathLst>
              </a:custGeom>
              <a:blipFill>
                <a:blip r:embed="rId5"/>
                <a:stretch>
                  <a:fillRect l="-2244" r="-2244" b="-24562"/>
                </a:stretch>
              </a:blipFill>
            </p:spPr>
            <p:txBody>
              <a:bodyPr/>
              <a:lstStyle/>
              <a:p>
                <a:endParaRPr lang="en-AU"/>
              </a:p>
            </p:txBody>
          </p:sp>
        </p:grpSp>
        <p:grpSp>
          <p:nvGrpSpPr>
            <p:cNvPr id="12" name="Group 12"/>
            <p:cNvGrpSpPr/>
            <p:nvPr/>
          </p:nvGrpSpPr>
          <p:grpSpPr>
            <a:xfrm>
              <a:off x="532480" y="4404548"/>
              <a:ext cx="3024000" cy="569705"/>
              <a:chOff x="0" y="0"/>
              <a:chExt cx="812800" cy="153127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812800" cy="153127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153127">
                    <a:moveTo>
                      <a:pt x="76564" y="0"/>
                    </a:moveTo>
                    <a:lnTo>
                      <a:pt x="736236" y="0"/>
                    </a:lnTo>
                    <a:cubicBezTo>
                      <a:pt x="756542" y="0"/>
                      <a:pt x="776017" y="8066"/>
                      <a:pt x="790375" y="22425"/>
                    </a:cubicBezTo>
                    <a:cubicBezTo>
                      <a:pt x="804733" y="36783"/>
                      <a:pt x="812800" y="56258"/>
                      <a:pt x="812800" y="76564"/>
                    </a:cubicBezTo>
                    <a:lnTo>
                      <a:pt x="812800" y="76564"/>
                    </a:lnTo>
                    <a:cubicBezTo>
                      <a:pt x="812800" y="96870"/>
                      <a:pt x="804733" y="116344"/>
                      <a:pt x="790375" y="130702"/>
                    </a:cubicBezTo>
                    <a:cubicBezTo>
                      <a:pt x="776017" y="145061"/>
                      <a:pt x="756542" y="153127"/>
                      <a:pt x="736236" y="153127"/>
                    </a:cubicBezTo>
                    <a:lnTo>
                      <a:pt x="76564" y="153127"/>
                    </a:lnTo>
                    <a:cubicBezTo>
                      <a:pt x="56258" y="153127"/>
                      <a:pt x="36783" y="145061"/>
                      <a:pt x="22425" y="130702"/>
                    </a:cubicBezTo>
                    <a:cubicBezTo>
                      <a:pt x="8066" y="116344"/>
                      <a:pt x="0" y="96870"/>
                      <a:pt x="0" y="76564"/>
                    </a:cubicBezTo>
                    <a:lnTo>
                      <a:pt x="0" y="76564"/>
                    </a:lnTo>
                    <a:cubicBezTo>
                      <a:pt x="0" y="56258"/>
                      <a:pt x="8066" y="36783"/>
                      <a:pt x="22425" y="22425"/>
                    </a:cubicBezTo>
                    <a:cubicBezTo>
                      <a:pt x="36783" y="8066"/>
                      <a:pt x="56258" y="0"/>
                      <a:pt x="76564" y="0"/>
                    </a:cubicBezTo>
                    <a:close/>
                  </a:path>
                </a:pathLst>
              </a:custGeom>
              <a:solidFill>
                <a:srgbClr val="F9D10A"/>
              </a:solidFill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0" y="-28575"/>
                <a:ext cx="812800" cy="18170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099"/>
                  </a:lnSpc>
                </a:pPr>
                <a:r>
                  <a:rPr lang="en-US" sz="1499" dirty="0">
                    <a:solidFill>
                      <a:srgbClr val="000000"/>
                    </a:solidFill>
                    <a:latin typeface="Fredoka"/>
                    <a:ea typeface="Fredoka"/>
                    <a:cs typeface="Fredoka"/>
                    <a:sym typeface="Fredoka"/>
                  </a:rPr>
                  <a:t>[name]</a:t>
                </a:r>
              </a:p>
            </p:txBody>
          </p:sp>
        </p:grpSp>
      </p:grpSp>
      <p:sp>
        <p:nvSpPr>
          <p:cNvPr id="15" name="TextBox 15"/>
          <p:cNvSpPr txBox="1"/>
          <p:nvPr/>
        </p:nvSpPr>
        <p:spPr>
          <a:xfrm>
            <a:off x="755206" y="5033833"/>
            <a:ext cx="9180000" cy="15711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dirty="0">
                <a:solidFill>
                  <a:srgbClr val="000000"/>
                </a:solidFill>
                <a:latin typeface="Fredoka"/>
                <a:ea typeface="Fredoka"/>
                <a:cs typeface="Fredoka"/>
                <a:sym typeface="Fredoka"/>
              </a:rPr>
              <a:t>Some of the people I might see at playgroup are </a:t>
            </a:r>
          </a:p>
          <a:p>
            <a:pPr algn="ctr">
              <a:lnSpc>
                <a:spcPts val="4200"/>
              </a:lnSpc>
            </a:pPr>
            <a:r>
              <a:rPr lang="en-US" sz="3000" dirty="0">
                <a:solidFill>
                  <a:srgbClr val="253D83"/>
                </a:solidFill>
                <a:latin typeface="Fredoka"/>
                <a:ea typeface="Fredoka"/>
                <a:cs typeface="Fredoka"/>
                <a:sym typeface="Fredoka"/>
              </a:rPr>
              <a:t>[insert name of committee members/regular attendees]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5577886" y="755137"/>
            <a:ext cx="3088633" cy="3855600"/>
            <a:chOff x="0" y="0"/>
            <a:chExt cx="4118177" cy="5140800"/>
          </a:xfrm>
        </p:grpSpPr>
        <p:grpSp>
          <p:nvGrpSpPr>
            <p:cNvPr id="17" name="Group 17"/>
            <p:cNvGrpSpPr/>
            <p:nvPr/>
          </p:nvGrpSpPr>
          <p:grpSpPr>
            <a:xfrm>
              <a:off x="0" y="0"/>
              <a:ext cx="4118177" cy="5140800"/>
              <a:chOff x="0" y="0"/>
              <a:chExt cx="651115" cy="81280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651115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651115" h="812800">
                    <a:moveTo>
                      <a:pt x="42612" y="0"/>
                    </a:moveTo>
                    <a:lnTo>
                      <a:pt x="608504" y="0"/>
                    </a:lnTo>
                    <a:cubicBezTo>
                      <a:pt x="619805" y="0"/>
                      <a:pt x="630643" y="4489"/>
                      <a:pt x="638635" y="12481"/>
                    </a:cubicBezTo>
                    <a:cubicBezTo>
                      <a:pt x="646626" y="20472"/>
                      <a:pt x="651115" y="31311"/>
                      <a:pt x="651115" y="42612"/>
                    </a:cubicBezTo>
                    <a:lnTo>
                      <a:pt x="651115" y="770188"/>
                    </a:lnTo>
                    <a:cubicBezTo>
                      <a:pt x="651115" y="781489"/>
                      <a:pt x="646626" y="792328"/>
                      <a:pt x="638635" y="800319"/>
                    </a:cubicBezTo>
                    <a:cubicBezTo>
                      <a:pt x="630643" y="808311"/>
                      <a:pt x="619805" y="812800"/>
                      <a:pt x="608504" y="812800"/>
                    </a:cubicBezTo>
                    <a:lnTo>
                      <a:pt x="42612" y="812800"/>
                    </a:lnTo>
                    <a:cubicBezTo>
                      <a:pt x="31311" y="812800"/>
                      <a:pt x="20472" y="808311"/>
                      <a:pt x="12481" y="800319"/>
                    </a:cubicBezTo>
                    <a:cubicBezTo>
                      <a:pt x="4489" y="792328"/>
                      <a:pt x="0" y="781489"/>
                      <a:pt x="0" y="770188"/>
                    </a:cubicBezTo>
                    <a:lnTo>
                      <a:pt x="0" y="42612"/>
                    </a:lnTo>
                    <a:cubicBezTo>
                      <a:pt x="0" y="31311"/>
                      <a:pt x="4489" y="20472"/>
                      <a:pt x="12481" y="12481"/>
                    </a:cubicBezTo>
                    <a:cubicBezTo>
                      <a:pt x="20472" y="4489"/>
                      <a:pt x="31311" y="0"/>
                      <a:pt x="42612" y="0"/>
                    </a:cubicBezTo>
                    <a:close/>
                  </a:path>
                </a:pathLst>
              </a:custGeom>
              <a:blipFill>
                <a:blip r:embed="rId6"/>
                <a:stretch>
                  <a:fillRect l="-7602" r="-7602" b="-33569"/>
                </a:stretch>
              </a:blipFill>
            </p:spPr>
            <p:txBody>
              <a:bodyPr/>
              <a:lstStyle/>
              <a:p>
                <a:endParaRPr lang="en-AU"/>
              </a:p>
            </p:txBody>
          </p:sp>
        </p:grpSp>
        <p:grpSp>
          <p:nvGrpSpPr>
            <p:cNvPr id="19" name="Group 19"/>
            <p:cNvGrpSpPr/>
            <p:nvPr/>
          </p:nvGrpSpPr>
          <p:grpSpPr>
            <a:xfrm>
              <a:off x="547089" y="4404548"/>
              <a:ext cx="3024000" cy="569705"/>
              <a:chOff x="0" y="0"/>
              <a:chExt cx="812800" cy="153127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812800" cy="153127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153127">
                    <a:moveTo>
                      <a:pt x="76564" y="0"/>
                    </a:moveTo>
                    <a:lnTo>
                      <a:pt x="736236" y="0"/>
                    </a:lnTo>
                    <a:cubicBezTo>
                      <a:pt x="756542" y="0"/>
                      <a:pt x="776017" y="8066"/>
                      <a:pt x="790375" y="22425"/>
                    </a:cubicBezTo>
                    <a:cubicBezTo>
                      <a:pt x="804733" y="36783"/>
                      <a:pt x="812800" y="56258"/>
                      <a:pt x="812800" y="76564"/>
                    </a:cubicBezTo>
                    <a:lnTo>
                      <a:pt x="812800" y="76564"/>
                    </a:lnTo>
                    <a:cubicBezTo>
                      <a:pt x="812800" y="96870"/>
                      <a:pt x="804733" y="116344"/>
                      <a:pt x="790375" y="130702"/>
                    </a:cubicBezTo>
                    <a:cubicBezTo>
                      <a:pt x="776017" y="145061"/>
                      <a:pt x="756542" y="153127"/>
                      <a:pt x="736236" y="153127"/>
                    </a:cubicBezTo>
                    <a:lnTo>
                      <a:pt x="76564" y="153127"/>
                    </a:lnTo>
                    <a:cubicBezTo>
                      <a:pt x="56258" y="153127"/>
                      <a:pt x="36783" y="145061"/>
                      <a:pt x="22425" y="130702"/>
                    </a:cubicBezTo>
                    <a:cubicBezTo>
                      <a:pt x="8066" y="116344"/>
                      <a:pt x="0" y="96870"/>
                      <a:pt x="0" y="76564"/>
                    </a:cubicBezTo>
                    <a:lnTo>
                      <a:pt x="0" y="76564"/>
                    </a:lnTo>
                    <a:cubicBezTo>
                      <a:pt x="0" y="56258"/>
                      <a:pt x="8066" y="36783"/>
                      <a:pt x="22425" y="22425"/>
                    </a:cubicBezTo>
                    <a:cubicBezTo>
                      <a:pt x="36783" y="8066"/>
                      <a:pt x="56258" y="0"/>
                      <a:pt x="76564" y="0"/>
                    </a:cubicBezTo>
                    <a:close/>
                  </a:path>
                </a:pathLst>
              </a:custGeom>
              <a:solidFill>
                <a:srgbClr val="F9D10A"/>
              </a:solidFill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21" name="TextBox 21"/>
              <p:cNvSpPr txBox="1"/>
              <p:nvPr/>
            </p:nvSpPr>
            <p:spPr>
              <a:xfrm>
                <a:off x="0" y="-28575"/>
                <a:ext cx="812800" cy="18170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099"/>
                  </a:lnSpc>
                </a:pPr>
                <a:r>
                  <a:rPr lang="en-US" sz="1499">
                    <a:solidFill>
                      <a:srgbClr val="000000"/>
                    </a:solidFill>
                    <a:latin typeface="Fredoka"/>
                    <a:ea typeface="Fredoka"/>
                    <a:cs typeface="Fredoka"/>
                    <a:sym typeface="Fredoka"/>
                  </a:rPr>
                  <a:t>[name]</a:t>
                </a:r>
              </a:p>
            </p:txBody>
          </p:sp>
        </p:grpSp>
      </p:grpSp>
      <p:grpSp>
        <p:nvGrpSpPr>
          <p:cNvPr id="22" name="Group 22"/>
          <p:cNvGrpSpPr/>
          <p:nvPr/>
        </p:nvGrpSpPr>
        <p:grpSpPr>
          <a:xfrm>
            <a:off x="8970277" y="975257"/>
            <a:ext cx="1127311" cy="1316543"/>
            <a:chOff x="0" y="0"/>
            <a:chExt cx="1503082" cy="1755391"/>
          </a:xfrm>
        </p:grpSpPr>
        <p:sp>
          <p:nvSpPr>
            <p:cNvPr id="23" name="Freeform 23"/>
            <p:cNvSpPr/>
            <p:nvPr/>
          </p:nvSpPr>
          <p:spPr>
            <a:xfrm rot="2942175">
              <a:off x="388746" y="834399"/>
              <a:ext cx="424933" cy="918774"/>
            </a:xfrm>
            <a:custGeom>
              <a:avLst/>
              <a:gdLst/>
              <a:ahLst/>
              <a:cxnLst/>
              <a:rect l="l" t="t" r="r" b="b"/>
              <a:pathLst>
                <a:path w="424933" h="918774">
                  <a:moveTo>
                    <a:pt x="0" y="0"/>
                  </a:moveTo>
                  <a:lnTo>
                    <a:pt x="424933" y="0"/>
                  </a:lnTo>
                  <a:lnTo>
                    <a:pt x="424933" y="918775"/>
                  </a:lnTo>
                  <a:lnTo>
                    <a:pt x="0" y="9187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AU"/>
            </a:p>
          </p:txBody>
        </p:sp>
        <p:grpSp>
          <p:nvGrpSpPr>
            <p:cNvPr id="24" name="Group 24"/>
            <p:cNvGrpSpPr/>
            <p:nvPr/>
          </p:nvGrpSpPr>
          <p:grpSpPr>
            <a:xfrm>
              <a:off x="0" y="0"/>
              <a:ext cx="1503082" cy="968282"/>
              <a:chOff x="0" y="0"/>
              <a:chExt cx="404003" cy="260258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404003" cy="260258"/>
              </a:xfrm>
              <a:custGeom>
                <a:avLst/>
                <a:gdLst/>
                <a:ahLst/>
                <a:cxnLst/>
                <a:rect l="l" t="t" r="r" b="b"/>
                <a:pathLst>
                  <a:path w="404003" h="260258">
                    <a:moveTo>
                      <a:pt x="68676" y="0"/>
                    </a:moveTo>
                    <a:lnTo>
                      <a:pt x="335327" y="0"/>
                    </a:lnTo>
                    <a:cubicBezTo>
                      <a:pt x="373256" y="0"/>
                      <a:pt x="404003" y="30747"/>
                      <a:pt x="404003" y="68676"/>
                    </a:cubicBezTo>
                    <a:lnTo>
                      <a:pt x="404003" y="191582"/>
                    </a:lnTo>
                    <a:cubicBezTo>
                      <a:pt x="404003" y="229511"/>
                      <a:pt x="373256" y="260258"/>
                      <a:pt x="335327" y="260258"/>
                    </a:cubicBezTo>
                    <a:lnTo>
                      <a:pt x="68676" y="260258"/>
                    </a:lnTo>
                    <a:cubicBezTo>
                      <a:pt x="30747" y="260258"/>
                      <a:pt x="0" y="229511"/>
                      <a:pt x="0" y="191582"/>
                    </a:cubicBezTo>
                    <a:lnTo>
                      <a:pt x="0" y="68676"/>
                    </a:lnTo>
                    <a:cubicBezTo>
                      <a:pt x="0" y="30747"/>
                      <a:pt x="30747" y="0"/>
                      <a:pt x="68676" y="0"/>
                    </a:cubicBezTo>
                    <a:close/>
                  </a:path>
                </a:pathLst>
              </a:custGeom>
              <a:solidFill>
                <a:srgbClr val="F9D10A"/>
              </a:solidFill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26" name="TextBox 26"/>
              <p:cNvSpPr txBox="1"/>
              <p:nvPr/>
            </p:nvSpPr>
            <p:spPr>
              <a:xfrm>
                <a:off x="0" y="-38100"/>
                <a:ext cx="404003" cy="29835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40"/>
                  </a:lnSpc>
                </a:pPr>
                <a:r>
                  <a:rPr lang="en-US" sz="1100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Add photo of committee members</a:t>
                </a:r>
              </a:p>
            </p:txBody>
          </p:sp>
        </p:grp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1565206" y="-1566863"/>
            <a:ext cx="7560000" cy="10692000"/>
          </a:xfrm>
          <a:custGeom>
            <a:avLst/>
            <a:gdLst/>
            <a:ahLst/>
            <a:cxnLst/>
            <a:rect l="l" t="t" r="r" b="b"/>
            <a:pathLst>
              <a:path w="7560000" h="10692000">
                <a:moveTo>
                  <a:pt x="7560000" y="0"/>
                </a:moveTo>
                <a:lnTo>
                  <a:pt x="7560000" y="10692000"/>
                </a:lnTo>
                <a:lnTo>
                  <a:pt x="0" y="10692000"/>
                </a:lnTo>
                <a:lnTo>
                  <a:pt x="0" y="0"/>
                </a:lnTo>
                <a:lnTo>
                  <a:pt x="7560000" y="0"/>
                </a:lnTo>
                <a:close/>
              </a:path>
            </a:pathLst>
          </a:custGeom>
          <a:blipFill>
            <a:blip r:embed="rId2"/>
            <a:stretch>
              <a:fillRect l="-1511" t="-1074" r="-1511" b="-1074"/>
            </a:stretch>
          </a:blipFill>
        </p:spPr>
        <p:txBody>
          <a:bodyPr/>
          <a:lstStyle/>
          <a:p>
            <a:endParaRPr lang="en-AU"/>
          </a:p>
        </p:txBody>
      </p:sp>
      <p:grpSp>
        <p:nvGrpSpPr>
          <p:cNvPr id="3" name="Group 3"/>
          <p:cNvGrpSpPr/>
          <p:nvPr/>
        </p:nvGrpSpPr>
        <p:grpSpPr>
          <a:xfrm rot="-5400000">
            <a:off x="1910344" y="-1281740"/>
            <a:ext cx="6869726" cy="10121757"/>
            <a:chOff x="0" y="0"/>
            <a:chExt cx="3481908" cy="513019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481908" cy="5130192"/>
            </a:xfrm>
            <a:custGeom>
              <a:avLst/>
              <a:gdLst/>
              <a:ahLst/>
              <a:cxnLst/>
              <a:rect l="l" t="t" r="r" b="b"/>
              <a:pathLst>
                <a:path w="3481908" h="5130192">
                  <a:moveTo>
                    <a:pt x="29483" y="0"/>
                  </a:moveTo>
                  <a:lnTo>
                    <a:pt x="3452425" y="0"/>
                  </a:lnTo>
                  <a:cubicBezTo>
                    <a:pt x="3460244" y="0"/>
                    <a:pt x="3467743" y="3106"/>
                    <a:pt x="3473272" y="8635"/>
                  </a:cubicBezTo>
                  <a:cubicBezTo>
                    <a:pt x="3478801" y="14165"/>
                    <a:pt x="3481908" y="21664"/>
                    <a:pt x="3481908" y="29483"/>
                  </a:cubicBezTo>
                  <a:lnTo>
                    <a:pt x="3481908" y="5100709"/>
                  </a:lnTo>
                  <a:cubicBezTo>
                    <a:pt x="3481908" y="5108528"/>
                    <a:pt x="3478801" y="5116028"/>
                    <a:pt x="3473272" y="5121557"/>
                  </a:cubicBezTo>
                  <a:cubicBezTo>
                    <a:pt x="3467743" y="5127086"/>
                    <a:pt x="3460244" y="5130192"/>
                    <a:pt x="3452425" y="5130192"/>
                  </a:cubicBezTo>
                  <a:lnTo>
                    <a:pt x="29483" y="5130192"/>
                  </a:lnTo>
                  <a:cubicBezTo>
                    <a:pt x="21664" y="5130192"/>
                    <a:pt x="14165" y="5127086"/>
                    <a:pt x="8635" y="5121557"/>
                  </a:cubicBezTo>
                  <a:cubicBezTo>
                    <a:pt x="3106" y="5116028"/>
                    <a:pt x="0" y="5108528"/>
                    <a:pt x="0" y="5100709"/>
                  </a:cubicBezTo>
                  <a:lnTo>
                    <a:pt x="0" y="29483"/>
                  </a:lnTo>
                  <a:cubicBezTo>
                    <a:pt x="0" y="21664"/>
                    <a:pt x="3106" y="14165"/>
                    <a:pt x="8635" y="8635"/>
                  </a:cubicBezTo>
                  <a:cubicBezTo>
                    <a:pt x="14165" y="3106"/>
                    <a:pt x="21664" y="0"/>
                    <a:pt x="29483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19050"/>
              <a:ext cx="3481908" cy="5149242"/>
            </a:xfrm>
            <a:prstGeom prst="rect">
              <a:avLst/>
            </a:prstGeom>
          </p:spPr>
          <p:txBody>
            <a:bodyPr lIns="35919" tIns="35919" rIns="35919" bIns="35919" rtlCol="0" anchor="ctr"/>
            <a:lstStyle/>
            <a:p>
              <a:pPr algn="ctr">
                <a:lnSpc>
                  <a:spcPts val="1385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3967233" y="6646531"/>
            <a:ext cx="2755951" cy="449350"/>
            <a:chOff x="0" y="0"/>
            <a:chExt cx="3674602" cy="599133"/>
          </a:xfrm>
        </p:grpSpPr>
        <p:sp>
          <p:nvSpPr>
            <p:cNvPr id="7" name="Freeform 7"/>
            <p:cNvSpPr/>
            <p:nvPr/>
          </p:nvSpPr>
          <p:spPr>
            <a:xfrm>
              <a:off x="2918922" y="162716"/>
              <a:ext cx="755680" cy="273702"/>
            </a:xfrm>
            <a:custGeom>
              <a:avLst/>
              <a:gdLst/>
              <a:ahLst/>
              <a:cxnLst/>
              <a:rect l="l" t="t" r="r" b="b"/>
              <a:pathLst>
                <a:path w="755680" h="273702">
                  <a:moveTo>
                    <a:pt x="0" y="0"/>
                  </a:moveTo>
                  <a:lnTo>
                    <a:pt x="755680" y="0"/>
                  </a:lnTo>
                  <a:lnTo>
                    <a:pt x="755680" y="273702"/>
                  </a:lnTo>
                  <a:lnTo>
                    <a:pt x="0" y="2737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AU"/>
            </a:p>
          </p:txBody>
        </p:sp>
        <p:sp>
          <p:nvSpPr>
            <p:cNvPr id="8" name="Freeform 8"/>
            <p:cNvSpPr/>
            <p:nvPr/>
          </p:nvSpPr>
          <p:spPr>
            <a:xfrm>
              <a:off x="0" y="0"/>
              <a:ext cx="2755148" cy="599133"/>
            </a:xfrm>
            <a:custGeom>
              <a:avLst/>
              <a:gdLst/>
              <a:ahLst/>
              <a:cxnLst/>
              <a:rect l="l" t="t" r="r" b="b"/>
              <a:pathLst>
                <a:path w="2755148" h="599133">
                  <a:moveTo>
                    <a:pt x="0" y="0"/>
                  </a:moveTo>
                  <a:lnTo>
                    <a:pt x="2755148" y="0"/>
                  </a:lnTo>
                  <a:lnTo>
                    <a:pt x="2755148" y="599133"/>
                  </a:lnTo>
                  <a:lnTo>
                    <a:pt x="0" y="5991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t="-9626" b="-9626"/>
              </a:stretch>
            </a:blipFill>
          </p:spPr>
          <p:txBody>
            <a:bodyPr/>
            <a:lstStyle/>
            <a:p>
              <a:endParaRPr lang="en-AU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830832" y="759467"/>
            <a:ext cx="1558556" cy="1548204"/>
            <a:chOff x="0" y="0"/>
            <a:chExt cx="883342" cy="877474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83342" cy="877474"/>
            </a:xfrm>
            <a:custGeom>
              <a:avLst/>
              <a:gdLst/>
              <a:ahLst/>
              <a:cxnLst/>
              <a:rect l="l" t="t" r="r" b="b"/>
              <a:pathLst>
                <a:path w="883342" h="877474">
                  <a:moveTo>
                    <a:pt x="84445" y="0"/>
                  </a:moveTo>
                  <a:lnTo>
                    <a:pt x="798897" y="0"/>
                  </a:lnTo>
                  <a:cubicBezTo>
                    <a:pt x="845535" y="0"/>
                    <a:pt x="883342" y="37807"/>
                    <a:pt x="883342" y="84445"/>
                  </a:cubicBezTo>
                  <a:lnTo>
                    <a:pt x="883342" y="793029"/>
                  </a:lnTo>
                  <a:cubicBezTo>
                    <a:pt x="883342" y="815425"/>
                    <a:pt x="874445" y="836904"/>
                    <a:pt x="858609" y="852740"/>
                  </a:cubicBezTo>
                  <a:cubicBezTo>
                    <a:pt x="842772" y="868577"/>
                    <a:pt x="821293" y="877474"/>
                    <a:pt x="798897" y="877474"/>
                  </a:cubicBezTo>
                  <a:lnTo>
                    <a:pt x="84445" y="877474"/>
                  </a:lnTo>
                  <a:cubicBezTo>
                    <a:pt x="62049" y="877474"/>
                    <a:pt x="40570" y="868577"/>
                    <a:pt x="24733" y="852740"/>
                  </a:cubicBezTo>
                  <a:cubicBezTo>
                    <a:pt x="8897" y="836904"/>
                    <a:pt x="0" y="815425"/>
                    <a:pt x="0" y="793029"/>
                  </a:cubicBezTo>
                  <a:lnTo>
                    <a:pt x="0" y="84445"/>
                  </a:lnTo>
                  <a:cubicBezTo>
                    <a:pt x="0" y="62049"/>
                    <a:pt x="8897" y="40570"/>
                    <a:pt x="24733" y="24733"/>
                  </a:cubicBezTo>
                  <a:cubicBezTo>
                    <a:pt x="40570" y="8897"/>
                    <a:pt x="62049" y="0"/>
                    <a:pt x="84445" y="0"/>
                  </a:cubicBezTo>
                  <a:close/>
                </a:path>
              </a:pathLst>
            </a:custGeom>
            <a:blipFill>
              <a:blip r:embed="rId5"/>
              <a:stretch>
                <a:fillRect l="-4778"/>
              </a:stretch>
            </a:blipFill>
          </p:spPr>
          <p:txBody>
            <a:bodyPr/>
            <a:lstStyle/>
            <a:p>
              <a:endParaRPr lang="en-AU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3703990" y="755137"/>
            <a:ext cx="1558556" cy="1548204"/>
            <a:chOff x="0" y="0"/>
            <a:chExt cx="883342" cy="877474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83342" cy="877474"/>
            </a:xfrm>
            <a:custGeom>
              <a:avLst/>
              <a:gdLst/>
              <a:ahLst/>
              <a:cxnLst/>
              <a:rect l="l" t="t" r="r" b="b"/>
              <a:pathLst>
                <a:path w="883342" h="877474">
                  <a:moveTo>
                    <a:pt x="84445" y="0"/>
                  </a:moveTo>
                  <a:lnTo>
                    <a:pt x="798897" y="0"/>
                  </a:lnTo>
                  <a:cubicBezTo>
                    <a:pt x="845535" y="0"/>
                    <a:pt x="883342" y="37807"/>
                    <a:pt x="883342" y="84445"/>
                  </a:cubicBezTo>
                  <a:lnTo>
                    <a:pt x="883342" y="793029"/>
                  </a:lnTo>
                  <a:cubicBezTo>
                    <a:pt x="883342" y="815425"/>
                    <a:pt x="874445" y="836904"/>
                    <a:pt x="858609" y="852740"/>
                  </a:cubicBezTo>
                  <a:cubicBezTo>
                    <a:pt x="842772" y="868577"/>
                    <a:pt x="821293" y="877474"/>
                    <a:pt x="798897" y="877474"/>
                  </a:cubicBezTo>
                  <a:lnTo>
                    <a:pt x="84445" y="877474"/>
                  </a:lnTo>
                  <a:cubicBezTo>
                    <a:pt x="62049" y="877474"/>
                    <a:pt x="40570" y="868577"/>
                    <a:pt x="24733" y="852740"/>
                  </a:cubicBezTo>
                  <a:cubicBezTo>
                    <a:pt x="8897" y="836904"/>
                    <a:pt x="0" y="815425"/>
                    <a:pt x="0" y="793029"/>
                  </a:cubicBezTo>
                  <a:lnTo>
                    <a:pt x="0" y="84445"/>
                  </a:lnTo>
                  <a:cubicBezTo>
                    <a:pt x="0" y="62049"/>
                    <a:pt x="8897" y="40570"/>
                    <a:pt x="24733" y="24733"/>
                  </a:cubicBezTo>
                  <a:cubicBezTo>
                    <a:pt x="40570" y="8897"/>
                    <a:pt x="62049" y="0"/>
                    <a:pt x="84445" y="0"/>
                  </a:cubicBezTo>
                  <a:close/>
                </a:path>
              </a:pathLst>
            </a:custGeom>
            <a:blipFill>
              <a:blip r:embed="rId6"/>
              <a:stretch>
                <a:fillRect t="-10401" b="-10401"/>
              </a:stretch>
            </a:blipFill>
          </p:spPr>
          <p:txBody>
            <a:bodyPr/>
            <a:lstStyle/>
            <a:p>
              <a:endParaRPr lang="en-AU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830832" y="2500753"/>
            <a:ext cx="1558556" cy="1548204"/>
            <a:chOff x="0" y="0"/>
            <a:chExt cx="883342" cy="877474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83342" cy="877474"/>
            </a:xfrm>
            <a:custGeom>
              <a:avLst/>
              <a:gdLst/>
              <a:ahLst/>
              <a:cxnLst/>
              <a:rect l="l" t="t" r="r" b="b"/>
              <a:pathLst>
                <a:path w="883342" h="877474">
                  <a:moveTo>
                    <a:pt x="84445" y="0"/>
                  </a:moveTo>
                  <a:lnTo>
                    <a:pt x="798897" y="0"/>
                  </a:lnTo>
                  <a:cubicBezTo>
                    <a:pt x="845535" y="0"/>
                    <a:pt x="883342" y="37807"/>
                    <a:pt x="883342" y="84445"/>
                  </a:cubicBezTo>
                  <a:lnTo>
                    <a:pt x="883342" y="793029"/>
                  </a:lnTo>
                  <a:cubicBezTo>
                    <a:pt x="883342" y="815425"/>
                    <a:pt x="874445" y="836904"/>
                    <a:pt x="858609" y="852740"/>
                  </a:cubicBezTo>
                  <a:cubicBezTo>
                    <a:pt x="842772" y="868577"/>
                    <a:pt x="821293" y="877474"/>
                    <a:pt x="798897" y="877474"/>
                  </a:cubicBezTo>
                  <a:lnTo>
                    <a:pt x="84445" y="877474"/>
                  </a:lnTo>
                  <a:cubicBezTo>
                    <a:pt x="62049" y="877474"/>
                    <a:pt x="40570" y="868577"/>
                    <a:pt x="24733" y="852740"/>
                  </a:cubicBezTo>
                  <a:cubicBezTo>
                    <a:pt x="8897" y="836904"/>
                    <a:pt x="0" y="815425"/>
                    <a:pt x="0" y="793029"/>
                  </a:cubicBezTo>
                  <a:lnTo>
                    <a:pt x="0" y="84445"/>
                  </a:lnTo>
                  <a:cubicBezTo>
                    <a:pt x="0" y="62049"/>
                    <a:pt x="8897" y="40570"/>
                    <a:pt x="24733" y="24733"/>
                  </a:cubicBezTo>
                  <a:cubicBezTo>
                    <a:pt x="40570" y="8897"/>
                    <a:pt x="62049" y="0"/>
                    <a:pt x="84445" y="0"/>
                  </a:cubicBezTo>
                  <a:close/>
                </a:path>
              </a:pathLst>
            </a:custGeom>
            <a:blipFill>
              <a:blip r:embed="rId7"/>
              <a:stretch>
                <a:fillRect l="-7733" r="-7733"/>
              </a:stretch>
            </a:blipFill>
          </p:spPr>
          <p:txBody>
            <a:bodyPr/>
            <a:lstStyle/>
            <a:p>
              <a:endParaRPr lang="en-AU"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3703990" y="2500753"/>
            <a:ext cx="1558556" cy="1548204"/>
            <a:chOff x="0" y="0"/>
            <a:chExt cx="883342" cy="877474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83342" cy="877474"/>
            </a:xfrm>
            <a:custGeom>
              <a:avLst/>
              <a:gdLst/>
              <a:ahLst/>
              <a:cxnLst/>
              <a:rect l="l" t="t" r="r" b="b"/>
              <a:pathLst>
                <a:path w="883342" h="877474">
                  <a:moveTo>
                    <a:pt x="84445" y="0"/>
                  </a:moveTo>
                  <a:lnTo>
                    <a:pt x="798897" y="0"/>
                  </a:lnTo>
                  <a:cubicBezTo>
                    <a:pt x="845535" y="0"/>
                    <a:pt x="883342" y="37807"/>
                    <a:pt x="883342" y="84445"/>
                  </a:cubicBezTo>
                  <a:lnTo>
                    <a:pt x="883342" y="793029"/>
                  </a:lnTo>
                  <a:cubicBezTo>
                    <a:pt x="883342" y="815425"/>
                    <a:pt x="874445" y="836904"/>
                    <a:pt x="858609" y="852740"/>
                  </a:cubicBezTo>
                  <a:cubicBezTo>
                    <a:pt x="842772" y="868577"/>
                    <a:pt x="821293" y="877474"/>
                    <a:pt x="798897" y="877474"/>
                  </a:cubicBezTo>
                  <a:lnTo>
                    <a:pt x="84445" y="877474"/>
                  </a:lnTo>
                  <a:cubicBezTo>
                    <a:pt x="62049" y="877474"/>
                    <a:pt x="40570" y="868577"/>
                    <a:pt x="24733" y="852740"/>
                  </a:cubicBezTo>
                  <a:cubicBezTo>
                    <a:pt x="8897" y="836904"/>
                    <a:pt x="0" y="815425"/>
                    <a:pt x="0" y="793029"/>
                  </a:cubicBezTo>
                  <a:lnTo>
                    <a:pt x="0" y="84445"/>
                  </a:lnTo>
                  <a:cubicBezTo>
                    <a:pt x="0" y="62049"/>
                    <a:pt x="8897" y="40570"/>
                    <a:pt x="24733" y="24733"/>
                  </a:cubicBezTo>
                  <a:cubicBezTo>
                    <a:pt x="40570" y="8897"/>
                    <a:pt x="62049" y="0"/>
                    <a:pt x="84445" y="0"/>
                  </a:cubicBezTo>
                  <a:close/>
                </a:path>
              </a:pathLst>
            </a:custGeom>
            <a:blipFill>
              <a:blip r:embed="rId8"/>
              <a:stretch>
                <a:fillRect l="-13047" t="-20085" r="-15732" b="-23070"/>
              </a:stretch>
            </a:blipFill>
          </p:spPr>
          <p:txBody>
            <a:bodyPr/>
            <a:lstStyle/>
            <a:p>
              <a:endParaRPr lang="en-AU"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755206" y="4674727"/>
            <a:ext cx="9180000" cy="1421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80"/>
              </a:lnSpc>
            </a:pPr>
            <a:r>
              <a:rPr lang="en-US" sz="2700">
                <a:solidFill>
                  <a:srgbClr val="000000"/>
                </a:solidFill>
                <a:latin typeface="Fredoka"/>
                <a:ea typeface="Fredoka"/>
                <a:cs typeface="Fredoka"/>
                <a:sym typeface="Fredoka"/>
              </a:rPr>
              <a:t>There are lots of fun activities for me to do at playgroup. I can </a:t>
            </a:r>
            <a:r>
              <a:rPr lang="en-US" sz="2700">
                <a:solidFill>
                  <a:srgbClr val="253D83"/>
                </a:solidFill>
                <a:latin typeface="Fredoka"/>
                <a:ea typeface="Fredoka"/>
                <a:cs typeface="Fredoka"/>
                <a:sym typeface="Fredoka"/>
              </a:rPr>
              <a:t>[insert activities eg: play with playdoh, do some craft, play with toys or play outside]</a:t>
            </a:r>
          </a:p>
        </p:txBody>
      </p:sp>
      <p:grpSp>
        <p:nvGrpSpPr>
          <p:cNvPr id="18" name="Group 18"/>
          <p:cNvGrpSpPr/>
          <p:nvPr/>
        </p:nvGrpSpPr>
        <p:grpSpPr>
          <a:xfrm>
            <a:off x="5577147" y="759467"/>
            <a:ext cx="3282434" cy="3289488"/>
            <a:chOff x="0" y="0"/>
            <a:chExt cx="691971" cy="693458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691971" cy="693458"/>
            </a:xfrm>
            <a:custGeom>
              <a:avLst/>
              <a:gdLst/>
              <a:ahLst/>
              <a:cxnLst/>
              <a:rect l="l" t="t" r="r" b="b"/>
              <a:pathLst>
                <a:path w="691971" h="693458">
                  <a:moveTo>
                    <a:pt x="40096" y="0"/>
                  </a:moveTo>
                  <a:lnTo>
                    <a:pt x="651875" y="0"/>
                  </a:lnTo>
                  <a:cubicBezTo>
                    <a:pt x="674019" y="0"/>
                    <a:pt x="691971" y="17952"/>
                    <a:pt x="691971" y="40096"/>
                  </a:cubicBezTo>
                  <a:lnTo>
                    <a:pt x="691971" y="653362"/>
                  </a:lnTo>
                  <a:cubicBezTo>
                    <a:pt x="691971" y="675506"/>
                    <a:pt x="674019" y="693458"/>
                    <a:pt x="651875" y="693458"/>
                  </a:cubicBezTo>
                  <a:lnTo>
                    <a:pt x="40096" y="693458"/>
                  </a:lnTo>
                  <a:cubicBezTo>
                    <a:pt x="17952" y="693458"/>
                    <a:pt x="0" y="675506"/>
                    <a:pt x="0" y="653362"/>
                  </a:cubicBezTo>
                  <a:lnTo>
                    <a:pt x="0" y="40096"/>
                  </a:lnTo>
                  <a:cubicBezTo>
                    <a:pt x="0" y="17952"/>
                    <a:pt x="17952" y="0"/>
                    <a:pt x="40096" y="0"/>
                  </a:cubicBezTo>
                  <a:close/>
                </a:path>
              </a:pathLst>
            </a:custGeom>
            <a:blipFill>
              <a:blip r:embed="rId9"/>
              <a:stretch>
                <a:fillRect l="-20661" r="-20661"/>
              </a:stretch>
            </a:blipFill>
          </p:spPr>
          <p:txBody>
            <a:bodyPr/>
            <a:lstStyle/>
            <a:p>
              <a:endParaRPr lang="en-AU"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456943" y="1075214"/>
            <a:ext cx="1127311" cy="1586888"/>
            <a:chOff x="0" y="0"/>
            <a:chExt cx="1503082" cy="2115851"/>
          </a:xfrm>
        </p:grpSpPr>
        <p:sp>
          <p:nvSpPr>
            <p:cNvPr id="21" name="Freeform 21"/>
            <p:cNvSpPr/>
            <p:nvPr/>
          </p:nvSpPr>
          <p:spPr>
            <a:xfrm rot="-2633770" flipH="1">
              <a:off x="818994" y="1178116"/>
              <a:ext cx="424933" cy="918774"/>
            </a:xfrm>
            <a:custGeom>
              <a:avLst/>
              <a:gdLst/>
              <a:ahLst/>
              <a:cxnLst/>
              <a:rect l="l" t="t" r="r" b="b"/>
              <a:pathLst>
                <a:path w="424933" h="918774">
                  <a:moveTo>
                    <a:pt x="424934" y="0"/>
                  </a:moveTo>
                  <a:lnTo>
                    <a:pt x="0" y="0"/>
                  </a:lnTo>
                  <a:lnTo>
                    <a:pt x="0" y="918774"/>
                  </a:lnTo>
                  <a:lnTo>
                    <a:pt x="424934" y="918774"/>
                  </a:lnTo>
                  <a:lnTo>
                    <a:pt x="424934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AU"/>
            </a:p>
          </p:txBody>
        </p:sp>
        <p:grpSp>
          <p:nvGrpSpPr>
            <p:cNvPr id="22" name="Group 22"/>
            <p:cNvGrpSpPr/>
            <p:nvPr/>
          </p:nvGrpSpPr>
          <p:grpSpPr>
            <a:xfrm>
              <a:off x="0" y="0"/>
              <a:ext cx="1503082" cy="1222282"/>
              <a:chOff x="0" y="0"/>
              <a:chExt cx="404003" cy="328529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404003" cy="328529"/>
              </a:xfrm>
              <a:custGeom>
                <a:avLst/>
                <a:gdLst/>
                <a:ahLst/>
                <a:cxnLst/>
                <a:rect l="l" t="t" r="r" b="b"/>
                <a:pathLst>
                  <a:path w="404003" h="328529">
                    <a:moveTo>
                      <a:pt x="68676" y="0"/>
                    </a:moveTo>
                    <a:lnTo>
                      <a:pt x="335327" y="0"/>
                    </a:lnTo>
                    <a:cubicBezTo>
                      <a:pt x="373256" y="0"/>
                      <a:pt x="404003" y="30747"/>
                      <a:pt x="404003" y="68676"/>
                    </a:cubicBezTo>
                    <a:lnTo>
                      <a:pt x="404003" y="259853"/>
                    </a:lnTo>
                    <a:cubicBezTo>
                      <a:pt x="404003" y="297781"/>
                      <a:pt x="373256" y="328529"/>
                      <a:pt x="335327" y="328529"/>
                    </a:cubicBezTo>
                    <a:lnTo>
                      <a:pt x="68676" y="328529"/>
                    </a:lnTo>
                    <a:cubicBezTo>
                      <a:pt x="30747" y="328529"/>
                      <a:pt x="0" y="297781"/>
                      <a:pt x="0" y="259853"/>
                    </a:cubicBezTo>
                    <a:lnTo>
                      <a:pt x="0" y="68676"/>
                    </a:lnTo>
                    <a:cubicBezTo>
                      <a:pt x="0" y="30747"/>
                      <a:pt x="30747" y="0"/>
                      <a:pt x="68676" y="0"/>
                    </a:cubicBezTo>
                    <a:close/>
                  </a:path>
                </a:pathLst>
              </a:custGeom>
              <a:solidFill>
                <a:srgbClr val="F9D10A"/>
              </a:solidFill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24" name="TextBox 24"/>
              <p:cNvSpPr txBox="1"/>
              <p:nvPr/>
            </p:nvSpPr>
            <p:spPr>
              <a:xfrm>
                <a:off x="0" y="-38100"/>
                <a:ext cx="404003" cy="36662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40"/>
                  </a:lnSpc>
                </a:pPr>
                <a:r>
                  <a:rPr lang="en-US" sz="1100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Add photo of activities / outdoor area if applicable</a:t>
                </a:r>
              </a:p>
            </p:txBody>
          </p:sp>
        </p:grp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1565206" y="-1566863"/>
            <a:ext cx="7560000" cy="10692000"/>
          </a:xfrm>
          <a:custGeom>
            <a:avLst/>
            <a:gdLst/>
            <a:ahLst/>
            <a:cxnLst/>
            <a:rect l="l" t="t" r="r" b="b"/>
            <a:pathLst>
              <a:path w="7560000" h="10692000">
                <a:moveTo>
                  <a:pt x="7560000" y="0"/>
                </a:moveTo>
                <a:lnTo>
                  <a:pt x="7560000" y="10692000"/>
                </a:lnTo>
                <a:lnTo>
                  <a:pt x="0" y="10692000"/>
                </a:lnTo>
                <a:lnTo>
                  <a:pt x="0" y="0"/>
                </a:lnTo>
                <a:lnTo>
                  <a:pt x="7560000" y="0"/>
                </a:lnTo>
                <a:close/>
              </a:path>
            </a:pathLst>
          </a:custGeom>
          <a:blipFill>
            <a:blip r:embed="rId2"/>
            <a:stretch>
              <a:fillRect l="-1511" t="-1074" r="-1511" b="-1074"/>
            </a:stretch>
          </a:blipFill>
        </p:spPr>
        <p:txBody>
          <a:bodyPr/>
          <a:lstStyle/>
          <a:p>
            <a:endParaRPr lang="en-AU"/>
          </a:p>
        </p:txBody>
      </p:sp>
      <p:grpSp>
        <p:nvGrpSpPr>
          <p:cNvPr id="3" name="Group 3"/>
          <p:cNvGrpSpPr/>
          <p:nvPr/>
        </p:nvGrpSpPr>
        <p:grpSpPr>
          <a:xfrm rot="-5400000">
            <a:off x="1910344" y="-1281740"/>
            <a:ext cx="6869726" cy="10121757"/>
            <a:chOff x="0" y="0"/>
            <a:chExt cx="3481908" cy="513019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481908" cy="5130192"/>
            </a:xfrm>
            <a:custGeom>
              <a:avLst/>
              <a:gdLst/>
              <a:ahLst/>
              <a:cxnLst/>
              <a:rect l="l" t="t" r="r" b="b"/>
              <a:pathLst>
                <a:path w="3481908" h="5130192">
                  <a:moveTo>
                    <a:pt x="29483" y="0"/>
                  </a:moveTo>
                  <a:lnTo>
                    <a:pt x="3452425" y="0"/>
                  </a:lnTo>
                  <a:cubicBezTo>
                    <a:pt x="3460244" y="0"/>
                    <a:pt x="3467743" y="3106"/>
                    <a:pt x="3473272" y="8635"/>
                  </a:cubicBezTo>
                  <a:cubicBezTo>
                    <a:pt x="3478801" y="14165"/>
                    <a:pt x="3481908" y="21664"/>
                    <a:pt x="3481908" y="29483"/>
                  </a:cubicBezTo>
                  <a:lnTo>
                    <a:pt x="3481908" y="5100709"/>
                  </a:lnTo>
                  <a:cubicBezTo>
                    <a:pt x="3481908" y="5108528"/>
                    <a:pt x="3478801" y="5116028"/>
                    <a:pt x="3473272" y="5121557"/>
                  </a:cubicBezTo>
                  <a:cubicBezTo>
                    <a:pt x="3467743" y="5127086"/>
                    <a:pt x="3460244" y="5130192"/>
                    <a:pt x="3452425" y="5130192"/>
                  </a:cubicBezTo>
                  <a:lnTo>
                    <a:pt x="29483" y="5130192"/>
                  </a:lnTo>
                  <a:cubicBezTo>
                    <a:pt x="21664" y="5130192"/>
                    <a:pt x="14165" y="5127086"/>
                    <a:pt x="8635" y="5121557"/>
                  </a:cubicBezTo>
                  <a:cubicBezTo>
                    <a:pt x="3106" y="5116028"/>
                    <a:pt x="0" y="5108528"/>
                    <a:pt x="0" y="5100709"/>
                  </a:cubicBezTo>
                  <a:lnTo>
                    <a:pt x="0" y="29483"/>
                  </a:lnTo>
                  <a:cubicBezTo>
                    <a:pt x="0" y="21664"/>
                    <a:pt x="3106" y="14165"/>
                    <a:pt x="8635" y="8635"/>
                  </a:cubicBezTo>
                  <a:cubicBezTo>
                    <a:pt x="14165" y="3106"/>
                    <a:pt x="21664" y="0"/>
                    <a:pt x="29483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19050"/>
              <a:ext cx="3481908" cy="5149242"/>
            </a:xfrm>
            <a:prstGeom prst="rect">
              <a:avLst/>
            </a:prstGeom>
          </p:spPr>
          <p:txBody>
            <a:bodyPr lIns="35919" tIns="35919" rIns="35919" bIns="35919" rtlCol="0" anchor="ctr"/>
            <a:lstStyle/>
            <a:p>
              <a:pPr algn="ctr">
                <a:lnSpc>
                  <a:spcPts val="1385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3967233" y="6646531"/>
            <a:ext cx="2755951" cy="449350"/>
            <a:chOff x="0" y="0"/>
            <a:chExt cx="3674602" cy="599133"/>
          </a:xfrm>
        </p:grpSpPr>
        <p:sp>
          <p:nvSpPr>
            <p:cNvPr id="7" name="Freeform 7"/>
            <p:cNvSpPr/>
            <p:nvPr/>
          </p:nvSpPr>
          <p:spPr>
            <a:xfrm>
              <a:off x="2918922" y="162716"/>
              <a:ext cx="755680" cy="273702"/>
            </a:xfrm>
            <a:custGeom>
              <a:avLst/>
              <a:gdLst/>
              <a:ahLst/>
              <a:cxnLst/>
              <a:rect l="l" t="t" r="r" b="b"/>
              <a:pathLst>
                <a:path w="755680" h="273702">
                  <a:moveTo>
                    <a:pt x="0" y="0"/>
                  </a:moveTo>
                  <a:lnTo>
                    <a:pt x="755680" y="0"/>
                  </a:lnTo>
                  <a:lnTo>
                    <a:pt x="755680" y="273702"/>
                  </a:lnTo>
                  <a:lnTo>
                    <a:pt x="0" y="2737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AU"/>
            </a:p>
          </p:txBody>
        </p:sp>
        <p:sp>
          <p:nvSpPr>
            <p:cNvPr id="8" name="Freeform 8"/>
            <p:cNvSpPr/>
            <p:nvPr/>
          </p:nvSpPr>
          <p:spPr>
            <a:xfrm>
              <a:off x="0" y="0"/>
              <a:ext cx="2755148" cy="599133"/>
            </a:xfrm>
            <a:custGeom>
              <a:avLst/>
              <a:gdLst/>
              <a:ahLst/>
              <a:cxnLst/>
              <a:rect l="l" t="t" r="r" b="b"/>
              <a:pathLst>
                <a:path w="2755148" h="599133">
                  <a:moveTo>
                    <a:pt x="0" y="0"/>
                  </a:moveTo>
                  <a:lnTo>
                    <a:pt x="2755148" y="0"/>
                  </a:lnTo>
                  <a:lnTo>
                    <a:pt x="2755148" y="599133"/>
                  </a:lnTo>
                  <a:lnTo>
                    <a:pt x="0" y="5991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t="-9626" b="-9626"/>
              </a:stretch>
            </a:blipFill>
          </p:spPr>
          <p:txBody>
            <a:bodyPr/>
            <a:lstStyle/>
            <a:p>
              <a:endParaRPr lang="en-AU"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755206" y="4428748"/>
            <a:ext cx="9180000" cy="14594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21"/>
              </a:lnSpc>
            </a:pPr>
            <a:r>
              <a:rPr lang="en-US" sz="2801">
                <a:solidFill>
                  <a:srgbClr val="000000"/>
                </a:solidFill>
                <a:latin typeface="Fredoka"/>
                <a:ea typeface="Fredoka"/>
                <a:cs typeface="Fredoka"/>
                <a:sym typeface="Fredoka"/>
              </a:rPr>
              <a:t>I can play with other children, or I can play by myself. </a:t>
            </a:r>
          </a:p>
          <a:p>
            <a:pPr algn="ctr">
              <a:lnSpc>
                <a:spcPts val="3921"/>
              </a:lnSpc>
            </a:pPr>
            <a:r>
              <a:rPr lang="en-US" sz="2801">
                <a:solidFill>
                  <a:srgbClr val="000000"/>
                </a:solidFill>
                <a:latin typeface="Fredoka"/>
                <a:ea typeface="Fredoka"/>
                <a:cs typeface="Fredoka"/>
                <a:sym typeface="Fredoka"/>
              </a:rPr>
              <a:t>I might need to share some toys, but I can ask an adult for help if I need it.  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755208" y="1208153"/>
            <a:ext cx="2929689" cy="2910226"/>
            <a:chOff x="0" y="0"/>
            <a:chExt cx="883342" cy="877474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83342" cy="877474"/>
            </a:xfrm>
            <a:custGeom>
              <a:avLst/>
              <a:gdLst/>
              <a:ahLst/>
              <a:cxnLst/>
              <a:rect l="l" t="t" r="r" b="b"/>
              <a:pathLst>
                <a:path w="883342" h="877474">
                  <a:moveTo>
                    <a:pt x="44924" y="0"/>
                  </a:moveTo>
                  <a:lnTo>
                    <a:pt x="838419" y="0"/>
                  </a:lnTo>
                  <a:cubicBezTo>
                    <a:pt x="850333" y="0"/>
                    <a:pt x="861760" y="4733"/>
                    <a:pt x="870184" y="13158"/>
                  </a:cubicBezTo>
                  <a:cubicBezTo>
                    <a:pt x="878609" y="21583"/>
                    <a:pt x="883342" y="33009"/>
                    <a:pt x="883342" y="44924"/>
                  </a:cubicBezTo>
                  <a:lnTo>
                    <a:pt x="883342" y="832550"/>
                  </a:lnTo>
                  <a:cubicBezTo>
                    <a:pt x="883342" y="844465"/>
                    <a:pt x="878609" y="855891"/>
                    <a:pt x="870184" y="864316"/>
                  </a:cubicBezTo>
                  <a:cubicBezTo>
                    <a:pt x="861760" y="872741"/>
                    <a:pt x="850333" y="877474"/>
                    <a:pt x="838419" y="877474"/>
                  </a:cubicBezTo>
                  <a:lnTo>
                    <a:pt x="44924" y="877474"/>
                  </a:lnTo>
                  <a:cubicBezTo>
                    <a:pt x="33009" y="877474"/>
                    <a:pt x="21583" y="872741"/>
                    <a:pt x="13158" y="864316"/>
                  </a:cubicBezTo>
                  <a:cubicBezTo>
                    <a:pt x="4733" y="855891"/>
                    <a:pt x="0" y="844465"/>
                    <a:pt x="0" y="832550"/>
                  </a:cubicBezTo>
                  <a:lnTo>
                    <a:pt x="0" y="44924"/>
                  </a:lnTo>
                  <a:cubicBezTo>
                    <a:pt x="0" y="33009"/>
                    <a:pt x="4733" y="21583"/>
                    <a:pt x="13158" y="13158"/>
                  </a:cubicBezTo>
                  <a:cubicBezTo>
                    <a:pt x="21583" y="4733"/>
                    <a:pt x="33009" y="0"/>
                    <a:pt x="44924" y="0"/>
                  </a:cubicBezTo>
                  <a:close/>
                </a:path>
              </a:pathLst>
            </a:custGeom>
            <a:blipFill>
              <a:blip r:embed="rId5"/>
              <a:stretch>
                <a:fillRect l="-8778" r="-8778"/>
              </a:stretch>
            </a:blipFill>
          </p:spPr>
          <p:txBody>
            <a:bodyPr/>
            <a:lstStyle/>
            <a:p>
              <a:endParaRPr lang="en-AU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3880797" y="1200930"/>
            <a:ext cx="2936962" cy="2917450"/>
            <a:chOff x="0" y="0"/>
            <a:chExt cx="883342" cy="877474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83342" cy="877474"/>
            </a:xfrm>
            <a:custGeom>
              <a:avLst/>
              <a:gdLst/>
              <a:ahLst/>
              <a:cxnLst/>
              <a:rect l="l" t="t" r="r" b="b"/>
              <a:pathLst>
                <a:path w="883342" h="877474">
                  <a:moveTo>
                    <a:pt x="44813" y="0"/>
                  </a:moveTo>
                  <a:lnTo>
                    <a:pt x="838530" y="0"/>
                  </a:lnTo>
                  <a:cubicBezTo>
                    <a:pt x="863279" y="0"/>
                    <a:pt x="883342" y="20063"/>
                    <a:pt x="883342" y="44813"/>
                  </a:cubicBezTo>
                  <a:lnTo>
                    <a:pt x="883342" y="832661"/>
                  </a:lnTo>
                  <a:cubicBezTo>
                    <a:pt x="883342" y="844546"/>
                    <a:pt x="878621" y="855945"/>
                    <a:pt x="870217" y="864349"/>
                  </a:cubicBezTo>
                  <a:cubicBezTo>
                    <a:pt x="861813" y="872752"/>
                    <a:pt x="850415" y="877474"/>
                    <a:pt x="838530" y="877474"/>
                  </a:cubicBezTo>
                  <a:lnTo>
                    <a:pt x="44813" y="877474"/>
                  </a:lnTo>
                  <a:cubicBezTo>
                    <a:pt x="32927" y="877474"/>
                    <a:pt x="21529" y="872752"/>
                    <a:pt x="13125" y="864349"/>
                  </a:cubicBezTo>
                  <a:cubicBezTo>
                    <a:pt x="4721" y="855945"/>
                    <a:pt x="0" y="844546"/>
                    <a:pt x="0" y="832661"/>
                  </a:cubicBezTo>
                  <a:lnTo>
                    <a:pt x="0" y="44813"/>
                  </a:lnTo>
                  <a:cubicBezTo>
                    <a:pt x="0" y="32927"/>
                    <a:pt x="4721" y="21529"/>
                    <a:pt x="13125" y="13125"/>
                  </a:cubicBezTo>
                  <a:cubicBezTo>
                    <a:pt x="21529" y="4721"/>
                    <a:pt x="32927" y="0"/>
                    <a:pt x="44813" y="0"/>
                  </a:cubicBezTo>
                  <a:close/>
                </a:path>
              </a:pathLst>
            </a:custGeom>
            <a:blipFill>
              <a:blip r:embed="rId6"/>
              <a:stretch>
                <a:fillRect t="-8901" b="-8901"/>
              </a:stretch>
            </a:blipFill>
          </p:spPr>
          <p:txBody>
            <a:bodyPr/>
            <a:lstStyle/>
            <a:p>
              <a:endParaRPr lang="en-AU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7010808" y="1213409"/>
            <a:ext cx="2924401" cy="2904973"/>
            <a:chOff x="0" y="0"/>
            <a:chExt cx="883342" cy="87747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83342" cy="877474"/>
            </a:xfrm>
            <a:custGeom>
              <a:avLst/>
              <a:gdLst/>
              <a:ahLst/>
              <a:cxnLst/>
              <a:rect l="l" t="t" r="r" b="b"/>
              <a:pathLst>
                <a:path w="883342" h="877474">
                  <a:moveTo>
                    <a:pt x="45005" y="0"/>
                  </a:moveTo>
                  <a:lnTo>
                    <a:pt x="838337" y="0"/>
                  </a:lnTo>
                  <a:cubicBezTo>
                    <a:pt x="850273" y="0"/>
                    <a:pt x="861721" y="4742"/>
                    <a:pt x="870161" y="13182"/>
                  </a:cubicBezTo>
                  <a:cubicBezTo>
                    <a:pt x="878601" y="21622"/>
                    <a:pt x="883342" y="33069"/>
                    <a:pt x="883342" y="45005"/>
                  </a:cubicBezTo>
                  <a:lnTo>
                    <a:pt x="883342" y="832469"/>
                  </a:lnTo>
                  <a:cubicBezTo>
                    <a:pt x="883342" y="844405"/>
                    <a:pt x="878601" y="855852"/>
                    <a:pt x="870161" y="864292"/>
                  </a:cubicBezTo>
                  <a:cubicBezTo>
                    <a:pt x="861721" y="872732"/>
                    <a:pt x="850273" y="877474"/>
                    <a:pt x="838337" y="877474"/>
                  </a:cubicBezTo>
                  <a:lnTo>
                    <a:pt x="45005" y="877474"/>
                  </a:lnTo>
                  <a:cubicBezTo>
                    <a:pt x="33069" y="877474"/>
                    <a:pt x="21622" y="872732"/>
                    <a:pt x="13182" y="864292"/>
                  </a:cubicBezTo>
                  <a:cubicBezTo>
                    <a:pt x="4742" y="855852"/>
                    <a:pt x="0" y="844405"/>
                    <a:pt x="0" y="832469"/>
                  </a:cubicBezTo>
                  <a:lnTo>
                    <a:pt x="0" y="45005"/>
                  </a:lnTo>
                  <a:cubicBezTo>
                    <a:pt x="0" y="33069"/>
                    <a:pt x="4742" y="21622"/>
                    <a:pt x="13182" y="13182"/>
                  </a:cubicBezTo>
                  <a:cubicBezTo>
                    <a:pt x="21622" y="4742"/>
                    <a:pt x="33069" y="0"/>
                    <a:pt x="45005" y="0"/>
                  </a:cubicBezTo>
                  <a:close/>
                </a:path>
              </a:pathLst>
            </a:custGeom>
            <a:blipFill>
              <a:blip r:embed="rId7"/>
              <a:stretch>
                <a:fillRect t="-10284" b="-10284"/>
              </a:stretch>
            </a:blipFill>
          </p:spPr>
          <p:txBody>
            <a:bodyPr/>
            <a:lstStyle/>
            <a:p>
              <a:endParaRPr lang="en-AU"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1565206" y="-1566863"/>
            <a:ext cx="7560000" cy="10692000"/>
          </a:xfrm>
          <a:custGeom>
            <a:avLst/>
            <a:gdLst/>
            <a:ahLst/>
            <a:cxnLst/>
            <a:rect l="l" t="t" r="r" b="b"/>
            <a:pathLst>
              <a:path w="7560000" h="10692000">
                <a:moveTo>
                  <a:pt x="7560000" y="0"/>
                </a:moveTo>
                <a:lnTo>
                  <a:pt x="7560000" y="10692000"/>
                </a:lnTo>
                <a:lnTo>
                  <a:pt x="0" y="10692000"/>
                </a:lnTo>
                <a:lnTo>
                  <a:pt x="0" y="0"/>
                </a:lnTo>
                <a:lnTo>
                  <a:pt x="7560000" y="0"/>
                </a:lnTo>
                <a:close/>
              </a:path>
            </a:pathLst>
          </a:custGeom>
          <a:blipFill>
            <a:blip r:embed="rId2"/>
            <a:stretch>
              <a:fillRect l="-1511" t="-1074" r="-1511" b="-1074"/>
            </a:stretch>
          </a:blipFill>
        </p:spPr>
        <p:txBody>
          <a:bodyPr/>
          <a:lstStyle/>
          <a:p>
            <a:endParaRPr lang="en-AU"/>
          </a:p>
        </p:txBody>
      </p:sp>
      <p:grpSp>
        <p:nvGrpSpPr>
          <p:cNvPr id="3" name="Group 3"/>
          <p:cNvGrpSpPr/>
          <p:nvPr/>
        </p:nvGrpSpPr>
        <p:grpSpPr>
          <a:xfrm rot="-5400000">
            <a:off x="1910344" y="-1281740"/>
            <a:ext cx="6869726" cy="10121757"/>
            <a:chOff x="0" y="0"/>
            <a:chExt cx="3481908" cy="513019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481908" cy="5130192"/>
            </a:xfrm>
            <a:custGeom>
              <a:avLst/>
              <a:gdLst/>
              <a:ahLst/>
              <a:cxnLst/>
              <a:rect l="l" t="t" r="r" b="b"/>
              <a:pathLst>
                <a:path w="3481908" h="5130192">
                  <a:moveTo>
                    <a:pt x="29483" y="0"/>
                  </a:moveTo>
                  <a:lnTo>
                    <a:pt x="3452425" y="0"/>
                  </a:lnTo>
                  <a:cubicBezTo>
                    <a:pt x="3460244" y="0"/>
                    <a:pt x="3467743" y="3106"/>
                    <a:pt x="3473272" y="8635"/>
                  </a:cubicBezTo>
                  <a:cubicBezTo>
                    <a:pt x="3478801" y="14165"/>
                    <a:pt x="3481908" y="21664"/>
                    <a:pt x="3481908" y="29483"/>
                  </a:cubicBezTo>
                  <a:lnTo>
                    <a:pt x="3481908" y="5100709"/>
                  </a:lnTo>
                  <a:cubicBezTo>
                    <a:pt x="3481908" y="5108528"/>
                    <a:pt x="3478801" y="5116028"/>
                    <a:pt x="3473272" y="5121557"/>
                  </a:cubicBezTo>
                  <a:cubicBezTo>
                    <a:pt x="3467743" y="5127086"/>
                    <a:pt x="3460244" y="5130192"/>
                    <a:pt x="3452425" y="5130192"/>
                  </a:cubicBezTo>
                  <a:lnTo>
                    <a:pt x="29483" y="5130192"/>
                  </a:lnTo>
                  <a:cubicBezTo>
                    <a:pt x="21664" y="5130192"/>
                    <a:pt x="14165" y="5127086"/>
                    <a:pt x="8635" y="5121557"/>
                  </a:cubicBezTo>
                  <a:cubicBezTo>
                    <a:pt x="3106" y="5116028"/>
                    <a:pt x="0" y="5108528"/>
                    <a:pt x="0" y="5100709"/>
                  </a:cubicBezTo>
                  <a:lnTo>
                    <a:pt x="0" y="29483"/>
                  </a:lnTo>
                  <a:cubicBezTo>
                    <a:pt x="0" y="21664"/>
                    <a:pt x="3106" y="14165"/>
                    <a:pt x="8635" y="8635"/>
                  </a:cubicBezTo>
                  <a:cubicBezTo>
                    <a:pt x="14165" y="3106"/>
                    <a:pt x="21664" y="0"/>
                    <a:pt x="29483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19050"/>
              <a:ext cx="3481908" cy="5149242"/>
            </a:xfrm>
            <a:prstGeom prst="rect">
              <a:avLst/>
            </a:prstGeom>
          </p:spPr>
          <p:txBody>
            <a:bodyPr lIns="35919" tIns="35919" rIns="35919" bIns="35919" rtlCol="0" anchor="ctr"/>
            <a:lstStyle/>
            <a:p>
              <a:pPr algn="ctr">
                <a:lnSpc>
                  <a:spcPts val="1385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3967233" y="6646531"/>
            <a:ext cx="2755951" cy="449350"/>
            <a:chOff x="0" y="0"/>
            <a:chExt cx="3674602" cy="599133"/>
          </a:xfrm>
        </p:grpSpPr>
        <p:sp>
          <p:nvSpPr>
            <p:cNvPr id="7" name="Freeform 7"/>
            <p:cNvSpPr/>
            <p:nvPr/>
          </p:nvSpPr>
          <p:spPr>
            <a:xfrm>
              <a:off x="2918922" y="162716"/>
              <a:ext cx="755680" cy="273702"/>
            </a:xfrm>
            <a:custGeom>
              <a:avLst/>
              <a:gdLst/>
              <a:ahLst/>
              <a:cxnLst/>
              <a:rect l="l" t="t" r="r" b="b"/>
              <a:pathLst>
                <a:path w="755680" h="273702">
                  <a:moveTo>
                    <a:pt x="0" y="0"/>
                  </a:moveTo>
                  <a:lnTo>
                    <a:pt x="755680" y="0"/>
                  </a:lnTo>
                  <a:lnTo>
                    <a:pt x="755680" y="273702"/>
                  </a:lnTo>
                  <a:lnTo>
                    <a:pt x="0" y="2737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AU"/>
            </a:p>
          </p:txBody>
        </p:sp>
        <p:sp>
          <p:nvSpPr>
            <p:cNvPr id="8" name="Freeform 8"/>
            <p:cNvSpPr/>
            <p:nvPr/>
          </p:nvSpPr>
          <p:spPr>
            <a:xfrm>
              <a:off x="0" y="0"/>
              <a:ext cx="2755148" cy="599133"/>
            </a:xfrm>
            <a:custGeom>
              <a:avLst/>
              <a:gdLst/>
              <a:ahLst/>
              <a:cxnLst/>
              <a:rect l="l" t="t" r="r" b="b"/>
              <a:pathLst>
                <a:path w="2755148" h="599133">
                  <a:moveTo>
                    <a:pt x="0" y="0"/>
                  </a:moveTo>
                  <a:lnTo>
                    <a:pt x="2755148" y="0"/>
                  </a:lnTo>
                  <a:lnTo>
                    <a:pt x="2755148" y="599133"/>
                  </a:lnTo>
                  <a:lnTo>
                    <a:pt x="0" y="5991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t="-9626" b="-9626"/>
              </a:stretch>
            </a:blipFill>
          </p:spPr>
          <p:txBody>
            <a:bodyPr/>
            <a:lstStyle/>
            <a:p>
              <a:endParaRPr lang="en-AU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755208" y="1208153"/>
            <a:ext cx="2929689" cy="2910226"/>
            <a:chOff x="0" y="0"/>
            <a:chExt cx="883342" cy="877474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83342" cy="877474"/>
            </a:xfrm>
            <a:custGeom>
              <a:avLst/>
              <a:gdLst/>
              <a:ahLst/>
              <a:cxnLst/>
              <a:rect l="l" t="t" r="r" b="b"/>
              <a:pathLst>
                <a:path w="883342" h="877474">
                  <a:moveTo>
                    <a:pt x="44924" y="0"/>
                  </a:moveTo>
                  <a:lnTo>
                    <a:pt x="838419" y="0"/>
                  </a:lnTo>
                  <a:cubicBezTo>
                    <a:pt x="850333" y="0"/>
                    <a:pt x="861760" y="4733"/>
                    <a:pt x="870184" y="13158"/>
                  </a:cubicBezTo>
                  <a:cubicBezTo>
                    <a:pt x="878609" y="21583"/>
                    <a:pt x="883342" y="33009"/>
                    <a:pt x="883342" y="44924"/>
                  </a:cubicBezTo>
                  <a:lnTo>
                    <a:pt x="883342" y="832550"/>
                  </a:lnTo>
                  <a:cubicBezTo>
                    <a:pt x="883342" y="844465"/>
                    <a:pt x="878609" y="855891"/>
                    <a:pt x="870184" y="864316"/>
                  </a:cubicBezTo>
                  <a:cubicBezTo>
                    <a:pt x="861760" y="872741"/>
                    <a:pt x="850333" y="877474"/>
                    <a:pt x="838419" y="877474"/>
                  </a:cubicBezTo>
                  <a:lnTo>
                    <a:pt x="44924" y="877474"/>
                  </a:lnTo>
                  <a:cubicBezTo>
                    <a:pt x="33009" y="877474"/>
                    <a:pt x="21583" y="872741"/>
                    <a:pt x="13158" y="864316"/>
                  </a:cubicBezTo>
                  <a:cubicBezTo>
                    <a:pt x="4733" y="855891"/>
                    <a:pt x="0" y="844465"/>
                    <a:pt x="0" y="832550"/>
                  </a:cubicBezTo>
                  <a:lnTo>
                    <a:pt x="0" y="44924"/>
                  </a:lnTo>
                  <a:cubicBezTo>
                    <a:pt x="0" y="33009"/>
                    <a:pt x="4733" y="21583"/>
                    <a:pt x="13158" y="13158"/>
                  </a:cubicBezTo>
                  <a:cubicBezTo>
                    <a:pt x="21583" y="4733"/>
                    <a:pt x="33009" y="0"/>
                    <a:pt x="44924" y="0"/>
                  </a:cubicBezTo>
                  <a:close/>
                </a:path>
              </a:pathLst>
            </a:custGeom>
            <a:blipFill>
              <a:blip r:embed="rId5"/>
              <a:stretch>
                <a:fillRect l="-15362" r="-15362"/>
              </a:stretch>
            </a:blipFill>
          </p:spPr>
          <p:txBody>
            <a:bodyPr/>
            <a:lstStyle/>
            <a:p>
              <a:endParaRPr lang="en-AU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3876726" y="2121291"/>
            <a:ext cx="2936962" cy="2917450"/>
            <a:chOff x="0" y="0"/>
            <a:chExt cx="883342" cy="877474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83342" cy="877474"/>
            </a:xfrm>
            <a:custGeom>
              <a:avLst/>
              <a:gdLst/>
              <a:ahLst/>
              <a:cxnLst/>
              <a:rect l="l" t="t" r="r" b="b"/>
              <a:pathLst>
                <a:path w="883342" h="877474">
                  <a:moveTo>
                    <a:pt x="44813" y="0"/>
                  </a:moveTo>
                  <a:lnTo>
                    <a:pt x="838530" y="0"/>
                  </a:lnTo>
                  <a:cubicBezTo>
                    <a:pt x="863279" y="0"/>
                    <a:pt x="883342" y="20063"/>
                    <a:pt x="883342" y="44813"/>
                  </a:cubicBezTo>
                  <a:lnTo>
                    <a:pt x="883342" y="832661"/>
                  </a:lnTo>
                  <a:cubicBezTo>
                    <a:pt x="883342" y="844546"/>
                    <a:pt x="878621" y="855945"/>
                    <a:pt x="870217" y="864349"/>
                  </a:cubicBezTo>
                  <a:cubicBezTo>
                    <a:pt x="861813" y="872752"/>
                    <a:pt x="850415" y="877474"/>
                    <a:pt x="838530" y="877474"/>
                  </a:cubicBezTo>
                  <a:lnTo>
                    <a:pt x="44813" y="877474"/>
                  </a:lnTo>
                  <a:cubicBezTo>
                    <a:pt x="32927" y="877474"/>
                    <a:pt x="21529" y="872752"/>
                    <a:pt x="13125" y="864349"/>
                  </a:cubicBezTo>
                  <a:cubicBezTo>
                    <a:pt x="4721" y="855945"/>
                    <a:pt x="0" y="844546"/>
                    <a:pt x="0" y="832661"/>
                  </a:cubicBezTo>
                  <a:lnTo>
                    <a:pt x="0" y="44813"/>
                  </a:lnTo>
                  <a:cubicBezTo>
                    <a:pt x="0" y="32927"/>
                    <a:pt x="4721" y="21529"/>
                    <a:pt x="13125" y="13125"/>
                  </a:cubicBezTo>
                  <a:cubicBezTo>
                    <a:pt x="21529" y="4721"/>
                    <a:pt x="32927" y="0"/>
                    <a:pt x="44813" y="0"/>
                  </a:cubicBezTo>
                  <a:close/>
                </a:path>
              </a:pathLst>
            </a:custGeom>
            <a:blipFill>
              <a:blip r:embed="rId6"/>
              <a:stretch>
                <a:fillRect t="-11224" b="-11224"/>
              </a:stretch>
            </a:blipFill>
          </p:spPr>
          <p:txBody>
            <a:bodyPr/>
            <a:lstStyle/>
            <a:p>
              <a:endParaRPr lang="en-AU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7010808" y="1213409"/>
            <a:ext cx="2924401" cy="2904973"/>
            <a:chOff x="0" y="0"/>
            <a:chExt cx="883342" cy="877474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83342" cy="877474"/>
            </a:xfrm>
            <a:custGeom>
              <a:avLst/>
              <a:gdLst/>
              <a:ahLst/>
              <a:cxnLst/>
              <a:rect l="l" t="t" r="r" b="b"/>
              <a:pathLst>
                <a:path w="883342" h="877474">
                  <a:moveTo>
                    <a:pt x="45005" y="0"/>
                  </a:moveTo>
                  <a:lnTo>
                    <a:pt x="838337" y="0"/>
                  </a:lnTo>
                  <a:cubicBezTo>
                    <a:pt x="850273" y="0"/>
                    <a:pt x="861721" y="4742"/>
                    <a:pt x="870161" y="13182"/>
                  </a:cubicBezTo>
                  <a:cubicBezTo>
                    <a:pt x="878601" y="21622"/>
                    <a:pt x="883342" y="33069"/>
                    <a:pt x="883342" y="45005"/>
                  </a:cubicBezTo>
                  <a:lnTo>
                    <a:pt x="883342" y="832469"/>
                  </a:lnTo>
                  <a:cubicBezTo>
                    <a:pt x="883342" y="844405"/>
                    <a:pt x="878601" y="855852"/>
                    <a:pt x="870161" y="864292"/>
                  </a:cubicBezTo>
                  <a:cubicBezTo>
                    <a:pt x="861721" y="872732"/>
                    <a:pt x="850273" y="877474"/>
                    <a:pt x="838337" y="877474"/>
                  </a:cubicBezTo>
                  <a:lnTo>
                    <a:pt x="45005" y="877474"/>
                  </a:lnTo>
                  <a:cubicBezTo>
                    <a:pt x="33069" y="877474"/>
                    <a:pt x="21622" y="872732"/>
                    <a:pt x="13182" y="864292"/>
                  </a:cubicBezTo>
                  <a:cubicBezTo>
                    <a:pt x="4742" y="855852"/>
                    <a:pt x="0" y="844405"/>
                    <a:pt x="0" y="832469"/>
                  </a:cubicBezTo>
                  <a:lnTo>
                    <a:pt x="0" y="45005"/>
                  </a:lnTo>
                  <a:cubicBezTo>
                    <a:pt x="0" y="33069"/>
                    <a:pt x="4742" y="21622"/>
                    <a:pt x="13182" y="13182"/>
                  </a:cubicBezTo>
                  <a:cubicBezTo>
                    <a:pt x="21622" y="4742"/>
                    <a:pt x="33069" y="0"/>
                    <a:pt x="45005" y="0"/>
                  </a:cubicBezTo>
                  <a:close/>
                </a:path>
              </a:pathLst>
            </a:custGeom>
            <a:blipFill>
              <a:blip r:embed="rId7"/>
              <a:stretch>
                <a:fillRect l="-38993" t="-17594" r="-44176" b="-26833"/>
              </a:stretch>
            </a:blipFill>
          </p:spPr>
          <p:txBody>
            <a:bodyPr/>
            <a:lstStyle/>
            <a:p>
              <a:endParaRPr lang="en-AU"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755206" y="5310552"/>
            <a:ext cx="9180000" cy="4939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1"/>
              </a:lnSpc>
            </a:pPr>
            <a:r>
              <a:rPr lang="en-US" sz="3000">
                <a:solidFill>
                  <a:srgbClr val="000000"/>
                </a:solidFill>
                <a:latin typeface="Fredoka"/>
                <a:ea typeface="Fredoka"/>
                <a:cs typeface="Fredoka"/>
                <a:sym typeface="Fredoka"/>
              </a:rPr>
              <a:t>If I need a break, I can ask an adult for help.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1565206" y="-1566863"/>
            <a:ext cx="7560000" cy="10692000"/>
          </a:xfrm>
          <a:custGeom>
            <a:avLst/>
            <a:gdLst/>
            <a:ahLst/>
            <a:cxnLst/>
            <a:rect l="l" t="t" r="r" b="b"/>
            <a:pathLst>
              <a:path w="7560000" h="10692000">
                <a:moveTo>
                  <a:pt x="7560000" y="0"/>
                </a:moveTo>
                <a:lnTo>
                  <a:pt x="7560000" y="10692000"/>
                </a:lnTo>
                <a:lnTo>
                  <a:pt x="0" y="10692000"/>
                </a:lnTo>
                <a:lnTo>
                  <a:pt x="0" y="0"/>
                </a:lnTo>
                <a:lnTo>
                  <a:pt x="7560000" y="0"/>
                </a:lnTo>
                <a:close/>
              </a:path>
            </a:pathLst>
          </a:custGeom>
          <a:blipFill>
            <a:blip r:embed="rId2"/>
            <a:stretch>
              <a:fillRect l="-1511" t="-1074" r="-1511" b="-1074"/>
            </a:stretch>
          </a:blipFill>
        </p:spPr>
        <p:txBody>
          <a:bodyPr/>
          <a:lstStyle/>
          <a:p>
            <a:endParaRPr lang="en-AU"/>
          </a:p>
        </p:txBody>
      </p:sp>
      <p:grpSp>
        <p:nvGrpSpPr>
          <p:cNvPr id="3" name="Group 3"/>
          <p:cNvGrpSpPr/>
          <p:nvPr/>
        </p:nvGrpSpPr>
        <p:grpSpPr>
          <a:xfrm rot="-5400000">
            <a:off x="1910344" y="-1281740"/>
            <a:ext cx="6869726" cy="10121757"/>
            <a:chOff x="0" y="0"/>
            <a:chExt cx="3481908" cy="513019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481908" cy="5130192"/>
            </a:xfrm>
            <a:custGeom>
              <a:avLst/>
              <a:gdLst/>
              <a:ahLst/>
              <a:cxnLst/>
              <a:rect l="l" t="t" r="r" b="b"/>
              <a:pathLst>
                <a:path w="3481908" h="5130192">
                  <a:moveTo>
                    <a:pt x="29483" y="0"/>
                  </a:moveTo>
                  <a:lnTo>
                    <a:pt x="3452425" y="0"/>
                  </a:lnTo>
                  <a:cubicBezTo>
                    <a:pt x="3460244" y="0"/>
                    <a:pt x="3467743" y="3106"/>
                    <a:pt x="3473272" y="8635"/>
                  </a:cubicBezTo>
                  <a:cubicBezTo>
                    <a:pt x="3478801" y="14165"/>
                    <a:pt x="3481908" y="21664"/>
                    <a:pt x="3481908" y="29483"/>
                  </a:cubicBezTo>
                  <a:lnTo>
                    <a:pt x="3481908" y="5100709"/>
                  </a:lnTo>
                  <a:cubicBezTo>
                    <a:pt x="3481908" y="5108528"/>
                    <a:pt x="3478801" y="5116028"/>
                    <a:pt x="3473272" y="5121557"/>
                  </a:cubicBezTo>
                  <a:cubicBezTo>
                    <a:pt x="3467743" y="5127086"/>
                    <a:pt x="3460244" y="5130192"/>
                    <a:pt x="3452425" y="5130192"/>
                  </a:cubicBezTo>
                  <a:lnTo>
                    <a:pt x="29483" y="5130192"/>
                  </a:lnTo>
                  <a:cubicBezTo>
                    <a:pt x="21664" y="5130192"/>
                    <a:pt x="14165" y="5127086"/>
                    <a:pt x="8635" y="5121557"/>
                  </a:cubicBezTo>
                  <a:cubicBezTo>
                    <a:pt x="3106" y="5116028"/>
                    <a:pt x="0" y="5108528"/>
                    <a:pt x="0" y="5100709"/>
                  </a:cubicBezTo>
                  <a:lnTo>
                    <a:pt x="0" y="29483"/>
                  </a:lnTo>
                  <a:cubicBezTo>
                    <a:pt x="0" y="21664"/>
                    <a:pt x="3106" y="14165"/>
                    <a:pt x="8635" y="8635"/>
                  </a:cubicBezTo>
                  <a:cubicBezTo>
                    <a:pt x="14165" y="3106"/>
                    <a:pt x="21664" y="0"/>
                    <a:pt x="29483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19050"/>
              <a:ext cx="3481908" cy="5149242"/>
            </a:xfrm>
            <a:prstGeom prst="rect">
              <a:avLst/>
            </a:prstGeom>
          </p:spPr>
          <p:txBody>
            <a:bodyPr lIns="35919" tIns="35919" rIns="35919" bIns="35919" rtlCol="0" anchor="ctr"/>
            <a:lstStyle/>
            <a:p>
              <a:pPr algn="ctr">
                <a:lnSpc>
                  <a:spcPts val="1385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3967233" y="6646531"/>
            <a:ext cx="2755951" cy="449350"/>
            <a:chOff x="0" y="0"/>
            <a:chExt cx="3674602" cy="599133"/>
          </a:xfrm>
        </p:grpSpPr>
        <p:sp>
          <p:nvSpPr>
            <p:cNvPr id="7" name="Freeform 7"/>
            <p:cNvSpPr/>
            <p:nvPr/>
          </p:nvSpPr>
          <p:spPr>
            <a:xfrm>
              <a:off x="2918922" y="162716"/>
              <a:ext cx="755680" cy="273702"/>
            </a:xfrm>
            <a:custGeom>
              <a:avLst/>
              <a:gdLst/>
              <a:ahLst/>
              <a:cxnLst/>
              <a:rect l="l" t="t" r="r" b="b"/>
              <a:pathLst>
                <a:path w="755680" h="273702">
                  <a:moveTo>
                    <a:pt x="0" y="0"/>
                  </a:moveTo>
                  <a:lnTo>
                    <a:pt x="755680" y="0"/>
                  </a:lnTo>
                  <a:lnTo>
                    <a:pt x="755680" y="273702"/>
                  </a:lnTo>
                  <a:lnTo>
                    <a:pt x="0" y="2737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AU"/>
            </a:p>
          </p:txBody>
        </p:sp>
        <p:sp>
          <p:nvSpPr>
            <p:cNvPr id="8" name="Freeform 8"/>
            <p:cNvSpPr/>
            <p:nvPr/>
          </p:nvSpPr>
          <p:spPr>
            <a:xfrm>
              <a:off x="0" y="0"/>
              <a:ext cx="2755148" cy="599133"/>
            </a:xfrm>
            <a:custGeom>
              <a:avLst/>
              <a:gdLst/>
              <a:ahLst/>
              <a:cxnLst/>
              <a:rect l="l" t="t" r="r" b="b"/>
              <a:pathLst>
                <a:path w="2755148" h="599133">
                  <a:moveTo>
                    <a:pt x="0" y="0"/>
                  </a:moveTo>
                  <a:lnTo>
                    <a:pt x="2755148" y="0"/>
                  </a:lnTo>
                  <a:lnTo>
                    <a:pt x="2755148" y="599133"/>
                  </a:lnTo>
                  <a:lnTo>
                    <a:pt x="0" y="5991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t="-9626" b="-9626"/>
              </a:stretch>
            </a:blipFill>
          </p:spPr>
          <p:txBody>
            <a:bodyPr/>
            <a:lstStyle/>
            <a:p>
              <a:endParaRPr lang="en-AU"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755209" y="4905221"/>
            <a:ext cx="9180000" cy="1099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1"/>
              </a:lnSpc>
            </a:pPr>
            <a:r>
              <a:rPr lang="en-US" sz="3000" dirty="0">
                <a:solidFill>
                  <a:srgbClr val="000000"/>
                </a:solidFill>
                <a:latin typeface="Fredoka"/>
                <a:ea typeface="Fredoka"/>
                <a:cs typeface="Fredoka"/>
                <a:sym typeface="Fredoka"/>
              </a:rPr>
              <a:t>If I am hungry or thirsty, I can have a snack or a drink. </a:t>
            </a:r>
          </a:p>
          <a:p>
            <a:pPr algn="ctr">
              <a:lnSpc>
                <a:spcPts val="4481"/>
              </a:lnSpc>
            </a:pPr>
            <a:r>
              <a:rPr lang="en-US" sz="3000" dirty="0">
                <a:solidFill>
                  <a:srgbClr val="000000"/>
                </a:solidFill>
                <a:latin typeface="Fredoka"/>
                <a:ea typeface="Fredoka"/>
                <a:cs typeface="Fredoka"/>
                <a:sym typeface="Fredoka"/>
              </a:rPr>
              <a:t>I can eat with the other children if I want.  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755208" y="1208153"/>
            <a:ext cx="2929689" cy="2910226"/>
            <a:chOff x="0" y="0"/>
            <a:chExt cx="883342" cy="877474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83342" cy="877474"/>
            </a:xfrm>
            <a:custGeom>
              <a:avLst/>
              <a:gdLst/>
              <a:ahLst/>
              <a:cxnLst/>
              <a:rect l="l" t="t" r="r" b="b"/>
              <a:pathLst>
                <a:path w="883342" h="877474">
                  <a:moveTo>
                    <a:pt x="44924" y="0"/>
                  </a:moveTo>
                  <a:lnTo>
                    <a:pt x="838419" y="0"/>
                  </a:lnTo>
                  <a:cubicBezTo>
                    <a:pt x="850333" y="0"/>
                    <a:pt x="861760" y="4733"/>
                    <a:pt x="870184" y="13158"/>
                  </a:cubicBezTo>
                  <a:cubicBezTo>
                    <a:pt x="878609" y="21583"/>
                    <a:pt x="883342" y="33009"/>
                    <a:pt x="883342" y="44924"/>
                  </a:cubicBezTo>
                  <a:lnTo>
                    <a:pt x="883342" y="832550"/>
                  </a:lnTo>
                  <a:cubicBezTo>
                    <a:pt x="883342" y="844465"/>
                    <a:pt x="878609" y="855891"/>
                    <a:pt x="870184" y="864316"/>
                  </a:cubicBezTo>
                  <a:cubicBezTo>
                    <a:pt x="861760" y="872741"/>
                    <a:pt x="850333" y="877474"/>
                    <a:pt x="838419" y="877474"/>
                  </a:cubicBezTo>
                  <a:lnTo>
                    <a:pt x="44924" y="877474"/>
                  </a:lnTo>
                  <a:cubicBezTo>
                    <a:pt x="33009" y="877474"/>
                    <a:pt x="21583" y="872741"/>
                    <a:pt x="13158" y="864316"/>
                  </a:cubicBezTo>
                  <a:cubicBezTo>
                    <a:pt x="4733" y="855891"/>
                    <a:pt x="0" y="844465"/>
                    <a:pt x="0" y="832550"/>
                  </a:cubicBezTo>
                  <a:lnTo>
                    <a:pt x="0" y="44924"/>
                  </a:lnTo>
                  <a:cubicBezTo>
                    <a:pt x="0" y="33009"/>
                    <a:pt x="4733" y="21583"/>
                    <a:pt x="13158" y="13158"/>
                  </a:cubicBezTo>
                  <a:cubicBezTo>
                    <a:pt x="21583" y="4733"/>
                    <a:pt x="33009" y="0"/>
                    <a:pt x="44924" y="0"/>
                  </a:cubicBezTo>
                  <a:close/>
                </a:path>
              </a:pathLst>
            </a:custGeom>
            <a:blipFill>
              <a:blip r:embed="rId5"/>
              <a:stretch>
                <a:fillRect l="-11923" r="-11923"/>
              </a:stretch>
            </a:blipFill>
          </p:spPr>
          <p:txBody>
            <a:bodyPr/>
            <a:lstStyle/>
            <a:p>
              <a:endParaRPr lang="en-AU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3880797" y="1200930"/>
            <a:ext cx="2936962" cy="2917450"/>
            <a:chOff x="0" y="0"/>
            <a:chExt cx="883342" cy="877474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83342" cy="877474"/>
            </a:xfrm>
            <a:custGeom>
              <a:avLst/>
              <a:gdLst/>
              <a:ahLst/>
              <a:cxnLst/>
              <a:rect l="l" t="t" r="r" b="b"/>
              <a:pathLst>
                <a:path w="883342" h="877474">
                  <a:moveTo>
                    <a:pt x="44813" y="0"/>
                  </a:moveTo>
                  <a:lnTo>
                    <a:pt x="838530" y="0"/>
                  </a:lnTo>
                  <a:cubicBezTo>
                    <a:pt x="863279" y="0"/>
                    <a:pt x="883342" y="20063"/>
                    <a:pt x="883342" y="44813"/>
                  </a:cubicBezTo>
                  <a:lnTo>
                    <a:pt x="883342" y="832661"/>
                  </a:lnTo>
                  <a:cubicBezTo>
                    <a:pt x="883342" y="844546"/>
                    <a:pt x="878621" y="855945"/>
                    <a:pt x="870217" y="864349"/>
                  </a:cubicBezTo>
                  <a:cubicBezTo>
                    <a:pt x="861813" y="872752"/>
                    <a:pt x="850415" y="877474"/>
                    <a:pt x="838530" y="877474"/>
                  </a:cubicBezTo>
                  <a:lnTo>
                    <a:pt x="44813" y="877474"/>
                  </a:lnTo>
                  <a:cubicBezTo>
                    <a:pt x="32927" y="877474"/>
                    <a:pt x="21529" y="872752"/>
                    <a:pt x="13125" y="864349"/>
                  </a:cubicBezTo>
                  <a:cubicBezTo>
                    <a:pt x="4721" y="855945"/>
                    <a:pt x="0" y="844546"/>
                    <a:pt x="0" y="832661"/>
                  </a:cubicBezTo>
                  <a:lnTo>
                    <a:pt x="0" y="44813"/>
                  </a:lnTo>
                  <a:cubicBezTo>
                    <a:pt x="0" y="32927"/>
                    <a:pt x="4721" y="21529"/>
                    <a:pt x="13125" y="13125"/>
                  </a:cubicBezTo>
                  <a:cubicBezTo>
                    <a:pt x="21529" y="4721"/>
                    <a:pt x="32927" y="0"/>
                    <a:pt x="44813" y="0"/>
                  </a:cubicBezTo>
                  <a:close/>
                </a:path>
              </a:pathLst>
            </a:custGeom>
            <a:blipFill>
              <a:blip r:embed="rId6"/>
              <a:stretch>
                <a:fillRect t="-7562" b="-12820"/>
              </a:stretch>
            </a:blipFill>
          </p:spPr>
          <p:txBody>
            <a:bodyPr/>
            <a:lstStyle/>
            <a:p>
              <a:endParaRPr lang="en-AU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7010808" y="1213409"/>
            <a:ext cx="2924401" cy="2904973"/>
            <a:chOff x="0" y="0"/>
            <a:chExt cx="883342" cy="87747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83342" cy="877474"/>
            </a:xfrm>
            <a:custGeom>
              <a:avLst/>
              <a:gdLst/>
              <a:ahLst/>
              <a:cxnLst/>
              <a:rect l="l" t="t" r="r" b="b"/>
              <a:pathLst>
                <a:path w="883342" h="877474">
                  <a:moveTo>
                    <a:pt x="45005" y="0"/>
                  </a:moveTo>
                  <a:lnTo>
                    <a:pt x="838337" y="0"/>
                  </a:lnTo>
                  <a:cubicBezTo>
                    <a:pt x="850273" y="0"/>
                    <a:pt x="861721" y="4742"/>
                    <a:pt x="870161" y="13182"/>
                  </a:cubicBezTo>
                  <a:cubicBezTo>
                    <a:pt x="878601" y="21622"/>
                    <a:pt x="883342" y="33069"/>
                    <a:pt x="883342" y="45005"/>
                  </a:cubicBezTo>
                  <a:lnTo>
                    <a:pt x="883342" y="832469"/>
                  </a:lnTo>
                  <a:cubicBezTo>
                    <a:pt x="883342" y="844405"/>
                    <a:pt x="878601" y="855852"/>
                    <a:pt x="870161" y="864292"/>
                  </a:cubicBezTo>
                  <a:cubicBezTo>
                    <a:pt x="861721" y="872732"/>
                    <a:pt x="850273" y="877474"/>
                    <a:pt x="838337" y="877474"/>
                  </a:cubicBezTo>
                  <a:lnTo>
                    <a:pt x="45005" y="877474"/>
                  </a:lnTo>
                  <a:cubicBezTo>
                    <a:pt x="33069" y="877474"/>
                    <a:pt x="21622" y="872732"/>
                    <a:pt x="13182" y="864292"/>
                  </a:cubicBezTo>
                  <a:cubicBezTo>
                    <a:pt x="4742" y="855852"/>
                    <a:pt x="0" y="844405"/>
                    <a:pt x="0" y="832469"/>
                  </a:cubicBezTo>
                  <a:lnTo>
                    <a:pt x="0" y="45005"/>
                  </a:lnTo>
                  <a:cubicBezTo>
                    <a:pt x="0" y="33069"/>
                    <a:pt x="4742" y="21622"/>
                    <a:pt x="13182" y="13182"/>
                  </a:cubicBezTo>
                  <a:cubicBezTo>
                    <a:pt x="21622" y="4742"/>
                    <a:pt x="33069" y="0"/>
                    <a:pt x="45005" y="0"/>
                  </a:cubicBezTo>
                  <a:close/>
                </a:path>
              </a:pathLst>
            </a:custGeom>
            <a:blipFill>
              <a:blip r:embed="rId7"/>
              <a:stretch>
                <a:fillRect t="-2378" b="-2378"/>
              </a:stretch>
            </a:blipFill>
          </p:spPr>
          <p:txBody>
            <a:bodyPr/>
            <a:lstStyle/>
            <a:p>
              <a:endParaRPr lang="en-AU"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1565206" y="-1566863"/>
            <a:ext cx="7560000" cy="10692000"/>
          </a:xfrm>
          <a:custGeom>
            <a:avLst/>
            <a:gdLst/>
            <a:ahLst/>
            <a:cxnLst/>
            <a:rect l="l" t="t" r="r" b="b"/>
            <a:pathLst>
              <a:path w="7560000" h="10692000">
                <a:moveTo>
                  <a:pt x="7560000" y="0"/>
                </a:moveTo>
                <a:lnTo>
                  <a:pt x="7560000" y="10692000"/>
                </a:lnTo>
                <a:lnTo>
                  <a:pt x="0" y="10692000"/>
                </a:lnTo>
                <a:lnTo>
                  <a:pt x="0" y="0"/>
                </a:lnTo>
                <a:lnTo>
                  <a:pt x="7560000" y="0"/>
                </a:lnTo>
                <a:close/>
              </a:path>
            </a:pathLst>
          </a:custGeom>
          <a:blipFill>
            <a:blip r:embed="rId2"/>
            <a:stretch>
              <a:fillRect l="-1511" t="-1074" r="-1511" b="-1074"/>
            </a:stretch>
          </a:blipFill>
        </p:spPr>
        <p:txBody>
          <a:bodyPr/>
          <a:lstStyle/>
          <a:p>
            <a:endParaRPr lang="en-AU"/>
          </a:p>
        </p:txBody>
      </p:sp>
      <p:grpSp>
        <p:nvGrpSpPr>
          <p:cNvPr id="3" name="Group 3"/>
          <p:cNvGrpSpPr/>
          <p:nvPr/>
        </p:nvGrpSpPr>
        <p:grpSpPr>
          <a:xfrm rot="-5400000">
            <a:off x="1910344" y="-1281740"/>
            <a:ext cx="6869726" cy="10121757"/>
            <a:chOff x="0" y="0"/>
            <a:chExt cx="3481908" cy="513019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481908" cy="5130192"/>
            </a:xfrm>
            <a:custGeom>
              <a:avLst/>
              <a:gdLst/>
              <a:ahLst/>
              <a:cxnLst/>
              <a:rect l="l" t="t" r="r" b="b"/>
              <a:pathLst>
                <a:path w="3481908" h="5130192">
                  <a:moveTo>
                    <a:pt x="29483" y="0"/>
                  </a:moveTo>
                  <a:lnTo>
                    <a:pt x="3452425" y="0"/>
                  </a:lnTo>
                  <a:cubicBezTo>
                    <a:pt x="3460244" y="0"/>
                    <a:pt x="3467743" y="3106"/>
                    <a:pt x="3473272" y="8635"/>
                  </a:cubicBezTo>
                  <a:cubicBezTo>
                    <a:pt x="3478801" y="14165"/>
                    <a:pt x="3481908" y="21664"/>
                    <a:pt x="3481908" y="29483"/>
                  </a:cubicBezTo>
                  <a:lnTo>
                    <a:pt x="3481908" y="5100709"/>
                  </a:lnTo>
                  <a:cubicBezTo>
                    <a:pt x="3481908" y="5108528"/>
                    <a:pt x="3478801" y="5116028"/>
                    <a:pt x="3473272" y="5121557"/>
                  </a:cubicBezTo>
                  <a:cubicBezTo>
                    <a:pt x="3467743" y="5127086"/>
                    <a:pt x="3460244" y="5130192"/>
                    <a:pt x="3452425" y="5130192"/>
                  </a:cubicBezTo>
                  <a:lnTo>
                    <a:pt x="29483" y="5130192"/>
                  </a:lnTo>
                  <a:cubicBezTo>
                    <a:pt x="21664" y="5130192"/>
                    <a:pt x="14165" y="5127086"/>
                    <a:pt x="8635" y="5121557"/>
                  </a:cubicBezTo>
                  <a:cubicBezTo>
                    <a:pt x="3106" y="5116028"/>
                    <a:pt x="0" y="5108528"/>
                    <a:pt x="0" y="5100709"/>
                  </a:cubicBezTo>
                  <a:lnTo>
                    <a:pt x="0" y="29483"/>
                  </a:lnTo>
                  <a:cubicBezTo>
                    <a:pt x="0" y="21664"/>
                    <a:pt x="3106" y="14165"/>
                    <a:pt x="8635" y="8635"/>
                  </a:cubicBezTo>
                  <a:cubicBezTo>
                    <a:pt x="14165" y="3106"/>
                    <a:pt x="21664" y="0"/>
                    <a:pt x="29483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19050"/>
              <a:ext cx="3481908" cy="5149242"/>
            </a:xfrm>
            <a:prstGeom prst="rect">
              <a:avLst/>
            </a:prstGeom>
          </p:spPr>
          <p:txBody>
            <a:bodyPr lIns="35919" tIns="35919" rIns="35919" bIns="35919" rtlCol="0" anchor="ctr"/>
            <a:lstStyle/>
            <a:p>
              <a:pPr algn="ctr">
                <a:lnSpc>
                  <a:spcPts val="1385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3967233" y="6646531"/>
            <a:ext cx="2755951" cy="449350"/>
            <a:chOff x="0" y="0"/>
            <a:chExt cx="3674602" cy="599133"/>
          </a:xfrm>
        </p:grpSpPr>
        <p:sp>
          <p:nvSpPr>
            <p:cNvPr id="7" name="Freeform 7"/>
            <p:cNvSpPr/>
            <p:nvPr/>
          </p:nvSpPr>
          <p:spPr>
            <a:xfrm>
              <a:off x="2918922" y="162716"/>
              <a:ext cx="755680" cy="273702"/>
            </a:xfrm>
            <a:custGeom>
              <a:avLst/>
              <a:gdLst/>
              <a:ahLst/>
              <a:cxnLst/>
              <a:rect l="l" t="t" r="r" b="b"/>
              <a:pathLst>
                <a:path w="755680" h="273702">
                  <a:moveTo>
                    <a:pt x="0" y="0"/>
                  </a:moveTo>
                  <a:lnTo>
                    <a:pt x="755680" y="0"/>
                  </a:lnTo>
                  <a:lnTo>
                    <a:pt x="755680" y="273702"/>
                  </a:lnTo>
                  <a:lnTo>
                    <a:pt x="0" y="2737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AU"/>
            </a:p>
          </p:txBody>
        </p:sp>
        <p:sp>
          <p:nvSpPr>
            <p:cNvPr id="8" name="Freeform 8"/>
            <p:cNvSpPr/>
            <p:nvPr/>
          </p:nvSpPr>
          <p:spPr>
            <a:xfrm>
              <a:off x="0" y="0"/>
              <a:ext cx="2755148" cy="599133"/>
            </a:xfrm>
            <a:custGeom>
              <a:avLst/>
              <a:gdLst/>
              <a:ahLst/>
              <a:cxnLst/>
              <a:rect l="l" t="t" r="r" b="b"/>
              <a:pathLst>
                <a:path w="2755148" h="599133">
                  <a:moveTo>
                    <a:pt x="0" y="0"/>
                  </a:moveTo>
                  <a:lnTo>
                    <a:pt x="2755148" y="0"/>
                  </a:lnTo>
                  <a:lnTo>
                    <a:pt x="2755148" y="599133"/>
                  </a:lnTo>
                  <a:lnTo>
                    <a:pt x="0" y="5991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t="-9626" b="-9626"/>
              </a:stretch>
            </a:blipFill>
          </p:spPr>
          <p:txBody>
            <a:bodyPr/>
            <a:lstStyle/>
            <a:p>
              <a:endParaRPr lang="en-AU"/>
            </a:p>
          </p:txBody>
        </p:sp>
      </p:grpSp>
      <p:sp>
        <p:nvSpPr>
          <p:cNvPr id="9" name="Freeform 9"/>
          <p:cNvSpPr/>
          <p:nvPr/>
        </p:nvSpPr>
        <p:spPr>
          <a:xfrm>
            <a:off x="5480983" y="1542303"/>
            <a:ext cx="3650475" cy="2732225"/>
          </a:xfrm>
          <a:custGeom>
            <a:avLst/>
            <a:gdLst/>
            <a:ahLst/>
            <a:cxnLst/>
            <a:rect l="l" t="t" r="r" b="b"/>
            <a:pathLst>
              <a:path w="3650475" h="2732224">
                <a:moveTo>
                  <a:pt x="0" y="0"/>
                </a:moveTo>
                <a:lnTo>
                  <a:pt x="3650475" y="0"/>
                </a:lnTo>
                <a:lnTo>
                  <a:pt x="3650475" y="2732224"/>
                </a:lnTo>
                <a:lnTo>
                  <a:pt x="0" y="273222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11731" t="-5388" r="-4032" b="-10286"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10" name="Freeform 10"/>
          <p:cNvSpPr/>
          <p:nvPr/>
        </p:nvSpPr>
        <p:spPr>
          <a:xfrm>
            <a:off x="1558958" y="1542303"/>
            <a:ext cx="3293681" cy="2732225"/>
          </a:xfrm>
          <a:custGeom>
            <a:avLst/>
            <a:gdLst/>
            <a:ahLst/>
            <a:cxnLst/>
            <a:rect l="l" t="t" r="r" b="b"/>
            <a:pathLst>
              <a:path w="3293681" h="2732224">
                <a:moveTo>
                  <a:pt x="0" y="0"/>
                </a:moveTo>
                <a:lnTo>
                  <a:pt x="3293681" y="0"/>
                </a:lnTo>
                <a:lnTo>
                  <a:pt x="3293681" y="2732224"/>
                </a:lnTo>
                <a:lnTo>
                  <a:pt x="0" y="273222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4469" t="-8949" r="-6094" b="-3448"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11" name="TextBox 11"/>
          <p:cNvSpPr txBox="1"/>
          <p:nvPr/>
        </p:nvSpPr>
        <p:spPr>
          <a:xfrm>
            <a:off x="1214279" y="4966245"/>
            <a:ext cx="8062032" cy="1032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1"/>
              </a:lnSpc>
            </a:pPr>
            <a:r>
              <a:rPr lang="en-US" sz="3000" dirty="0">
                <a:solidFill>
                  <a:srgbClr val="000000"/>
                </a:solidFill>
                <a:latin typeface="Fredoka"/>
                <a:ea typeface="Fredoka"/>
                <a:cs typeface="Fredoka"/>
                <a:sym typeface="Fredoka"/>
              </a:rPr>
              <a:t>We might sing some songs and read a story. </a:t>
            </a:r>
          </a:p>
          <a:p>
            <a:pPr algn="ctr">
              <a:lnSpc>
                <a:spcPts val="4201"/>
              </a:lnSpc>
            </a:pPr>
            <a:r>
              <a:rPr lang="en-US" sz="3000" dirty="0">
                <a:solidFill>
                  <a:srgbClr val="000000"/>
                </a:solidFill>
                <a:latin typeface="Fredoka"/>
                <a:ea typeface="Fredoka"/>
                <a:cs typeface="Fredoka"/>
                <a:sym typeface="Fredoka"/>
              </a:rPr>
              <a:t>I can join in if I want to. 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1565206" y="-1566863"/>
            <a:ext cx="7560000" cy="10692000"/>
          </a:xfrm>
          <a:custGeom>
            <a:avLst/>
            <a:gdLst/>
            <a:ahLst/>
            <a:cxnLst/>
            <a:rect l="l" t="t" r="r" b="b"/>
            <a:pathLst>
              <a:path w="7560000" h="10692000">
                <a:moveTo>
                  <a:pt x="7560000" y="0"/>
                </a:moveTo>
                <a:lnTo>
                  <a:pt x="7560000" y="10692000"/>
                </a:lnTo>
                <a:lnTo>
                  <a:pt x="0" y="10692000"/>
                </a:lnTo>
                <a:lnTo>
                  <a:pt x="0" y="0"/>
                </a:lnTo>
                <a:lnTo>
                  <a:pt x="7560000" y="0"/>
                </a:lnTo>
                <a:close/>
              </a:path>
            </a:pathLst>
          </a:custGeom>
          <a:blipFill>
            <a:blip r:embed="rId2"/>
            <a:stretch>
              <a:fillRect l="-1511" t="-1074" r="-1511" b="-1074"/>
            </a:stretch>
          </a:blipFill>
        </p:spPr>
        <p:txBody>
          <a:bodyPr/>
          <a:lstStyle/>
          <a:p>
            <a:endParaRPr lang="en-AU"/>
          </a:p>
        </p:txBody>
      </p:sp>
      <p:grpSp>
        <p:nvGrpSpPr>
          <p:cNvPr id="3" name="Group 3"/>
          <p:cNvGrpSpPr/>
          <p:nvPr/>
        </p:nvGrpSpPr>
        <p:grpSpPr>
          <a:xfrm rot="-5400000">
            <a:off x="1910344" y="-1281740"/>
            <a:ext cx="6869726" cy="10121757"/>
            <a:chOff x="0" y="0"/>
            <a:chExt cx="3481908" cy="513019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481908" cy="5130192"/>
            </a:xfrm>
            <a:custGeom>
              <a:avLst/>
              <a:gdLst/>
              <a:ahLst/>
              <a:cxnLst/>
              <a:rect l="l" t="t" r="r" b="b"/>
              <a:pathLst>
                <a:path w="3481908" h="5130192">
                  <a:moveTo>
                    <a:pt x="29483" y="0"/>
                  </a:moveTo>
                  <a:lnTo>
                    <a:pt x="3452425" y="0"/>
                  </a:lnTo>
                  <a:cubicBezTo>
                    <a:pt x="3460244" y="0"/>
                    <a:pt x="3467743" y="3106"/>
                    <a:pt x="3473272" y="8635"/>
                  </a:cubicBezTo>
                  <a:cubicBezTo>
                    <a:pt x="3478801" y="14165"/>
                    <a:pt x="3481908" y="21664"/>
                    <a:pt x="3481908" y="29483"/>
                  </a:cubicBezTo>
                  <a:lnTo>
                    <a:pt x="3481908" y="5100709"/>
                  </a:lnTo>
                  <a:cubicBezTo>
                    <a:pt x="3481908" y="5108528"/>
                    <a:pt x="3478801" y="5116028"/>
                    <a:pt x="3473272" y="5121557"/>
                  </a:cubicBezTo>
                  <a:cubicBezTo>
                    <a:pt x="3467743" y="5127086"/>
                    <a:pt x="3460244" y="5130192"/>
                    <a:pt x="3452425" y="5130192"/>
                  </a:cubicBezTo>
                  <a:lnTo>
                    <a:pt x="29483" y="5130192"/>
                  </a:lnTo>
                  <a:cubicBezTo>
                    <a:pt x="21664" y="5130192"/>
                    <a:pt x="14165" y="5127086"/>
                    <a:pt x="8635" y="5121557"/>
                  </a:cubicBezTo>
                  <a:cubicBezTo>
                    <a:pt x="3106" y="5116028"/>
                    <a:pt x="0" y="5108528"/>
                    <a:pt x="0" y="5100709"/>
                  </a:cubicBezTo>
                  <a:lnTo>
                    <a:pt x="0" y="29483"/>
                  </a:lnTo>
                  <a:cubicBezTo>
                    <a:pt x="0" y="21664"/>
                    <a:pt x="3106" y="14165"/>
                    <a:pt x="8635" y="8635"/>
                  </a:cubicBezTo>
                  <a:cubicBezTo>
                    <a:pt x="14165" y="3106"/>
                    <a:pt x="21664" y="0"/>
                    <a:pt x="29483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19050"/>
              <a:ext cx="3481908" cy="5149242"/>
            </a:xfrm>
            <a:prstGeom prst="rect">
              <a:avLst/>
            </a:prstGeom>
          </p:spPr>
          <p:txBody>
            <a:bodyPr lIns="35919" tIns="35919" rIns="35919" bIns="35919" rtlCol="0" anchor="ctr"/>
            <a:lstStyle/>
            <a:p>
              <a:pPr algn="ctr">
                <a:lnSpc>
                  <a:spcPts val="1385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3967233" y="6646531"/>
            <a:ext cx="2755951" cy="449350"/>
            <a:chOff x="0" y="0"/>
            <a:chExt cx="3674602" cy="599133"/>
          </a:xfrm>
        </p:grpSpPr>
        <p:sp>
          <p:nvSpPr>
            <p:cNvPr id="7" name="Freeform 7"/>
            <p:cNvSpPr/>
            <p:nvPr/>
          </p:nvSpPr>
          <p:spPr>
            <a:xfrm>
              <a:off x="2918922" y="162716"/>
              <a:ext cx="755680" cy="273702"/>
            </a:xfrm>
            <a:custGeom>
              <a:avLst/>
              <a:gdLst/>
              <a:ahLst/>
              <a:cxnLst/>
              <a:rect l="l" t="t" r="r" b="b"/>
              <a:pathLst>
                <a:path w="755680" h="273702">
                  <a:moveTo>
                    <a:pt x="0" y="0"/>
                  </a:moveTo>
                  <a:lnTo>
                    <a:pt x="755680" y="0"/>
                  </a:lnTo>
                  <a:lnTo>
                    <a:pt x="755680" y="273702"/>
                  </a:lnTo>
                  <a:lnTo>
                    <a:pt x="0" y="2737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AU"/>
            </a:p>
          </p:txBody>
        </p:sp>
        <p:sp>
          <p:nvSpPr>
            <p:cNvPr id="8" name="Freeform 8"/>
            <p:cNvSpPr/>
            <p:nvPr/>
          </p:nvSpPr>
          <p:spPr>
            <a:xfrm>
              <a:off x="0" y="0"/>
              <a:ext cx="2755148" cy="599133"/>
            </a:xfrm>
            <a:custGeom>
              <a:avLst/>
              <a:gdLst/>
              <a:ahLst/>
              <a:cxnLst/>
              <a:rect l="l" t="t" r="r" b="b"/>
              <a:pathLst>
                <a:path w="2755148" h="599133">
                  <a:moveTo>
                    <a:pt x="0" y="0"/>
                  </a:moveTo>
                  <a:lnTo>
                    <a:pt x="2755148" y="0"/>
                  </a:lnTo>
                  <a:lnTo>
                    <a:pt x="2755148" y="599133"/>
                  </a:lnTo>
                  <a:lnTo>
                    <a:pt x="0" y="5991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t="-9626" b="-9626"/>
              </a:stretch>
            </a:blipFill>
          </p:spPr>
          <p:txBody>
            <a:bodyPr/>
            <a:lstStyle/>
            <a:p>
              <a:endParaRPr lang="en-AU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3880797" y="1200930"/>
            <a:ext cx="2936962" cy="2917450"/>
            <a:chOff x="0" y="0"/>
            <a:chExt cx="883342" cy="877474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83342" cy="877474"/>
            </a:xfrm>
            <a:custGeom>
              <a:avLst/>
              <a:gdLst/>
              <a:ahLst/>
              <a:cxnLst/>
              <a:rect l="l" t="t" r="r" b="b"/>
              <a:pathLst>
                <a:path w="883342" h="877474">
                  <a:moveTo>
                    <a:pt x="44813" y="0"/>
                  </a:moveTo>
                  <a:lnTo>
                    <a:pt x="838530" y="0"/>
                  </a:lnTo>
                  <a:cubicBezTo>
                    <a:pt x="863279" y="0"/>
                    <a:pt x="883342" y="20063"/>
                    <a:pt x="883342" y="44813"/>
                  </a:cubicBezTo>
                  <a:lnTo>
                    <a:pt x="883342" y="832661"/>
                  </a:lnTo>
                  <a:cubicBezTo>
                    <a:pt x="883342" y="844546"/>
                    <a:pt x="878621" y="855945"/>
                    <a:pt x="870217" y="864349"/>
                  </a:cubicBezTo>
                  <a:cubicBezTo>
                    <a:pt x="861813" y="872752"/>
                    <a:pt x="850415" y="877474"/>
                    <a:pt x="838530" y="877474"/>
                  </a:cubicBezTo>
                  <a:lnTo>
                    <a:pt x="44813" y="877474"/>
                  </a:lnTo>
                  <a:cubicBezTo>
                    <a:pt x="32927" y="877474"/>
                    <a:pt x="21529" y="872752"/>
                    <a:pt x="13125" y="864349"/>
                  </a:cubicBezTo>
                  <a:cubicBezTo>
                    <a:pt x="4721" y="855945"/>
                    <a:pt x="0" y="844546"/>
                    <a:pt x="0" y="832661"/>
                  </a:cubicBezTo>
                  <a:lnTo>
                    <a:pt x="0" y="44813"/>
                  </a:lnTo>
                  <a:cubicBezTo>
                    <a:pt x="0" y="32927"/>
                    <a:pt x="4721" y="21529"/>
                    <a:pt x="13125" y="13125"/>
                  </a:cubicBezTo>
                  <a:cubicBezTo>
                    <a:pt x="21529" y="4721"/>
                    <a:pt x="32927" y="0"/>
                    <a:pt x="44813" y="0"/>
                  </a:cubicBezTo>
                  <a:close/>
                </a:path>
              </a:pathLst>
            </a:custGeom>
            <a:blipFill>
              <a:blip r:embed="rId5"/>
              <a:stretch>
                <a:fillRect l="-4250" r="-4250"/>
              </a:stretch>
            </a:blipFill>
          </p:spPr>
          <p:txBody>
            <a:bodyPr/>
            <a:lstStyle/>
            <a:p>
              <a:endParaRPr lang="en-AU"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167398" y="5265982"/>
            <a:ext cx="8355616" cy="4939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1"/>
              </a:lnSpc>
            </a:pPr>
            <a:r>
              <a:rPr lang="en-US" sz="3000">
                <a:solidFill>
                  <a:srgbClr val="000000"/>
                </a:solidFill>
                <a:latin typeface="Fredoka"/>
                <a:ea typeface="Fredoka"/>
                <a:cs typeface="Fredoka"/>
                <a:sym typeface="Fredoka"/>
              </a:rPr>
              <a:t>If I like it, I can come back to playgroup again. 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755208" y="1208153"/>
            <a:ext cx="2929689" cy="2910226"/>
            <a:chOff x="0" y="0"/>
            <a:chExt cx="883342" cy="877474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83342" cy="877474"/>
            </a:xfrm>
            <a:custGeom>
              <a:avLst/>
              <a:gdLst/>
              <a:ahLst/>
              <a:cxnLst/>
              <a:rect l="l" t="t" r="r" b="b"/>
              <a:pathLst>
                <a:path w="883342" h="877474">
                  <a:moveTo>
                    <a:pt x="44924" y="0"/>
                  </a:moveTo>
                  <a:lnTo>
                    <a:pt x="838419" y="0"/>
                  </a:lnTo>
                  <a:cubicBezTo>
                    <a:pt x="850333" y="0"/>
                    <a:pt x="861760" y="4733"/>
                    <a:pt x="870184" y="13158"/>
                  </a:cubicBezTo>
                  <a:cubicBezTo>
                    <a:pt x="878609" y="21583"/>
                    <a:pt x="883342" y="33009"/>
                    <a:pt x="883342" y="44924"/>
                  </a:cubicBezTo>
                  <a:lnTo>
                    <a:pt x="883342" y="832550"/>
                  </a:lnTo>
                  <a:cubicBezTo>
                    <a:pt x="883342" y="844465"/>
                    <a:pt x="878609" y="855891"/>
                    <a:pt x="870184" y="864316"/>
                  </a:cubicBezTo>
                  <a:cubicBezTo>
                    <a:pt x="861760" y="872741"/>
                    <a:pt x="850333" y="877474"/>
                    <a:pt x="838419" y="877474"/>
                  </a:cubicBezTo>
                  <a:lnTo>
                    <a:pt x="44924" y="877474"/>
                  </a:lnTo>
                  <a:cubicBezTo>
                    <a:pt x="33009" y="877474"/>
                    <a:pt x="21583" y="872741"/>
                    <a:pt x="13158" y="864316"/>
                  </a:cubicBezTo>
                  <a:cubicBezTo>
                    <a:pt x="4733" y="855891"/>
                    <a:pt x="0" y="844465"/>
                    <a:pt x="0" y="832550"/>
                  </a:cubicBezTo>
                  <a:lnTo>
                    <a:pt x="0" y="44924"/>
                  </a:lnTo>
                  <a:cubicBezTo>
                    <a:pt x="0" y="33009"/>
                    <a:pt x="4733" y="21583"/>
                    <a:pt x="13158" y="13158"/>
                  </a:cubicBezTo>
                  <a:cubicBezTo>
                    <a:pt x="21583" y="4733"/>
                    <a:pt x="33009" y="0"/>
                    <a:pt x="44924" y="0"/>
                  </a:cubicBezTo>
                  <a:close/>
                </a:path>
              </a:pathLst>
            </a:custGeom>
            <a:blipFill>
              <a:blip r:embed="rId6"/>
              <a:stretch>
                <a:fillRect l="-19685" r="-19685"/>
              </a:stretch>
            </a:blipFill>
          </p:spPr>
          <p:txBody>
            <a:bodyPr/>
            <a:lstStyle/>
            <a:p>
              <a:endParaRPr lang="en-AU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7010808" y="1213409"/>
            <a:ext cx="2924401" cy="2904973"/>
            <a:chOff x="0" y="0"/>
            <a:chExt cx="883342" cy="87747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83342" cy="877474"/>
            </a:xfrm>
            <a:custGeom>
              <a:avLst/>
              <a:gdLst/>
              <a:ahLst/>
              <a:cxnLst/>
              <a:rect l="l" t="t" r="r" b="b"/>
              <a:pathLst>
                <a:path w="883342" h="877474">
                  <a:moveTo>
                    <a:pt x="45005" y="0"/>
                  </a:moveTo>
                  <a:lnTo>
                    <a:pt x="838337" y="0"/>
                  </a:lnTo>
                  <a:cubicBezTo>
                    <a:pt x="850273" y="0"/>
                    <a:pt x="861721" y="4742"/>
                    <a:pt x="870161" y="13182"/>
                  </a:cubicBezTo>
                  <a:cubicBezTo>
                    <a:pt x="878601" y="21622"/>
                    <a:pt x="883342" y="33069"/>
                    <a:pt x="883342" y="45005"/>
                  </a:cubicBezTo>
                  <a:lnTo>
                    <a:pt x="883342" y="832469"/>
                  </a:lnTo>
                  <a:cubicBezTo>
                    <a:pt x="883342" y="844405"/>
                    <a:pt x="878601" y="855852"/>
                    <a:pt x="870161" y="864292"/>
                  </a:cubicBezTo>
                  <a:cubicBezTo>
                    <a:pt x="861721" y="872732"/>
                    <a:pt x="850273" y="877474"/>
                    <a:pt x="838337" y="877474"/>
                  </a:cubicBezTo>
                  <a:lnTo>
                    <a:pt x="45005" y="877474"/>
                  </a:lnTo>
                  <a:cubicBezTo>
                    <a:pt x="33069" y="877474"/>
                    <a:pt x="21622" y="872732"/>
                    <a:pt x="13182" y="864292"/>
                  </a:cubicBezTo>
                  <a:cubicBezTo>
                    <a:pt x="4742" y="855852"/>
                    <a:pt x="0" y="844405"/>
                    <a:pt x="0" y="832469"/>
                  </a:cubicBezTo>
                  <a:lnTo>
                    <a:pt x="0" y="45005"/>
                  </a:lnTo>
                  <a:cubicBezTo>
                    <a:pt x="0" y="33069"/>
                    <a:pt x="4742" y="21622"/>
                    <a:pt x="13182" y="13182"/>
                  </a:cubicBezTo>
                  <a:cubicBezTo>
                    <a:pt x="21622" y="4742"/>
                    <a:pt x="33069" y="0"/>
                    <a:pt x="45005" y="0"/>
                  </a:cubicBezTo>
                  <a:close/>
                </a:path>
              </a:pathLst>
            </a:custGeom>
            <a:blipFill>
              <a:blip r:embed="rId7"/>
              <a:stretch>
                <a:fillRect l="-19897" r="-19897"/>
              </a:stretch>
            </a:blipFill>
          </p:spPr>
          <p:txBody>
            <a:bodyPr/>
            <a:lstStyle/>
            <a:p>
              <a:endParaRPr lang="en-AU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208</Words>
  <Application>Microsoft Office PowerPoint</Application>
  <PresentationFormat>Custom</PresentationFormat>
  <Paragraphs>19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Calibri</vt:lpstr>
      <vt:lpstr>Arial</vt:lpstr>
      <vt:lpstr>Poppins</vt:lpstr>
      <vt:lpstr>Fredoka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Story template - Going to Playgroup</dc:title>
  <cp:lastModifiedBy>Natalie Lynch Davila</cp:lastModifiedBy>
  <cp:revision>2</cp:revision>
  <dcterms:created xsi:type="dcterms:W3CDTF">2006-08-16T00:00:00Z</dcterms:created>
  <dcterms:modified xsi:type="dcterms:W3CDTF">2026-01-09T03:34:57Z</dcterms:modified>
  <dc:identifier>DAG6gY6VOec</dc:identifier>
</cp:coreProperties>
</file>