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693400" cy="10693400"/>
  <p:notesSz cx="6858000" cy="9144000"/>
  <p:embeddedFontLst>
    <p:embeddedFont>
      <p:font typeface="Fredoka" charset="1" panose="02000000000000000000"/>
      <p:regular r:id="rId14"/>
    </p:embeddedFont>
    <p:embeddedFont>
      <p:font typeface="Poppins" charset="1" panose="000005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6600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911137" y="285122"/>
            <a:ext cx="6869726" cy="10121756"/>
            <a:chOff x="0" y="0"/>
            <a:chExt cx="3481908" cy="5130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1908" cy="5130192"/>
            </a:xfrm>
            <a:custGeom>
              <a:avLst/>
              <a:gdLst/>
              <a:ahLst/>
              <a:cxnLst/>
              <a:rect r="r" b="b" t="t" l="l"/>
              <a:pathLst>
                <a:path h="5130192" w="3481908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197214" y="2270257"/>
            <a:ext cx="8297572" cy="3991620"/>
          </a:xfrm>
          <a:custGeom>
            <a:avLst/>
            <a:gdLst/>
            <a:ahLst/>
            <a:cxnLst/>
            <a:rect r="r" b="b" t="t" l="l"/>
            <a:pathLst>
              <a:path h="3991620" w="8297572">
                <a:moveTo>
                  <a:pt x="0" y="0"/>
                </a:moveTo>
                <a:lnTo>
                  <a:pt x="8297572" y="0"/>
                </a:lnTo>
                <a:lnTo>
                  <a:pt x="8297572" y="3991619"/>
                </a:lnTo>
                <a:lnTo>
                  <a:pt x="0" y="3991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889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19103" y="7792369"/>
            <a:ext cx="3253794" cy="988494"/>
          </a:xfrm>
          <a:custGeom>
            <a:avLst/>
            <a:gdLst/>
            <a:ahLst/>
            <a:cxnLst/>
            <a:rect r="r" b="b" t="t" l="l"/>
            <a:pathLst>
              <a:path h="988494" w="3253794">
                <a:moveTo>
                  <a:pt x="0" y="0"/>
                </a:moveTo>
                <a:lnTo>
                  <a:pt x="3253794" y="0"/>
                </a:lnTo>
                <a:lnTo>
                  <a:pt x="3253794" y="988494"/>
                </a:lnTo>
                <a:lnTo>
                  <a:pt x="0" y="988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51371" y="6277640"/>
            <a:ext cx="6166879" cy="883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7"/>
              </a:lnSpc>
            </a:pPr>
            <a:r>
              <a:rPr lang="en-US" sz="524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Going to Playgroup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6600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911137" y="285122"/>
            <a:ext cx="6869726" cy="10121756"/>
            <a:chOff x="0" y="0"/>
            <a:chExt cx="3481908" cy="5130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1908" cy="5130192"/>
            </a:xfrm>
            <a:custGeom>
              <a:avLst/>
              <a:gdLst/>
              <a:ahLst/>
              <a:cxnLst/>
              <a:rect r="r" b="b" t="t" l="l"/>
              <a:pathLst>
                <a:path h="5130192" w="3481908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481908" cy="5187342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 marL="0" indent="0" lvl="0">
                <a:lnSpc>
                  <a:spcPts val="448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43138" y="2425993"/>
            <a:ext cx="6605725" cy="4162387"/>
            <a:chOff x="0" y="0"/>
            <a:chExt cx="1392554" cy="8774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92554" cy="877474"/>
            </a:xfrm>
            <a:custGeom>
              <a:avLst/>
              <a:gdLst/>
              <a:ahLst/>
              <a:cxnLst/>
              <a:rect r="r" b="b" t="t" l="l"/>
              <a:pathLst>
                <a:path h="877474" w="1392554">
                  <a:moveTo>
                    <a:pt x="19924" y="0"/>
                  </a:moveTo>
                  <a:lnTo>
                    <a:pt x="1372630" y="0"/>
                  </a:lnTo>
                  <a:cubicBezTo>
                    <a:pt x="1383634" y="0"/>
                    <a:pt x="1392554" y="8920"/>
                    <a:pt x="1392554" y="19924"/>
                  </a:cubicBezTo>
                  <a:lnTo>
                    <a:pt x="1392554" y="857550"/>
                  </a:lnTo>
                  <a:cubicBezTo>
                    <a:pt x="1392554" y="862834"/>
                    <a:pt x="1390455" y="867902"/>
                    <a:pt x="1386719" y="871638"/>
                  </a:cubicBezTo>
                  <a:cubicBezTo>
                    <a:pt x="1382982" y="875375"/>
                    <a:pt x="1377915" y="877474"/>
                    <a:pt x="1372630" y="877474"/>
                  </a:cubicBezTo>
                  <a:lnTo>
                    <a:pt x="19924" y="877474"/>
                  </a:lnTo>
                  <a:cubicBezTo>
                    <a:pt x="8920" y="877474"/>
                    <a:pt x="0" y="868553"/>
                    <a:pt x="0" y="857550"/>
                  </a:cubicBezTo>
                  <a:lnTo>
                    <a:pt x="0" y="19924"/>
                  </a:lnTo>
                  <a:cubicBezTo>
                    <a:pt x="0" y="8920"/>
                    <a:pt x="8920" y="0"/>
                    <a:pt x="19924" y="0"/>
                  </a:cubicBezTo>
                  <a:close/>
                </a:path>
              </a:pathLst>
            </a:custGeom>
            <a:blipFill>
              <a:blip r:embed="rId3"/>
              <a:stretch>
                <a:fillRect l="0" t="-14611" r="0" b="-9623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56000" y="6929155"/>
            <a:ext cx="9180000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On </a:t>
            </a:r>
            <a:r>
              <a:rPr lang="en-US" sz="3200">
                <a:solidFill>
                  <a:srgbClr val="253D83"/>
                </a:solidFill>
                <a:latin typeface="Fredoka"/>
                <a:ea typeface="Fredoka"/>
                <a:cs typeface="Fredoka"/>
                <a:sym typeface="Fredoka"/>
              </a:rPr>
              <a:t>[insert day]</a:t>
            </a:r>
            <a:r>
              <a:rPr lang="en-US" sz="32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 I am going to the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53D83"/>
                </a:solidFill>
                <a:latin typeface="Fredoka"/>
                <a:ea typeface="Fredoka"/>
                <a:cs typeface="Fredoka"/>
                <a:sym typeface="Fredoka"/>
              </a:rPr>
              <a:t>[insert name] </a:t>
            </a:r>
            <a:r>
              <a:rPr lang="en-US" sz="32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Playgroup.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8885126" y="2884509"/>
            <a:ext cx="1182095" cy="1175590"/>
            <a:chOff x="0" y="0"/>
            <a:chExt cx="1576126" cy="1567453"/>
          </a:xfrm>
        </p:grpSpPr>
        <p:sp>
          <p:nvSpPr>
            <p:cNvPr name="Freeform 10" id="10"/>
            <p:cNvSpPr/>
            <p:nvPr/>
          </p:nvSpPr>
          <p:spPr>
            <a:xfrm flipH="false" flipV="false" rot="2942175">
              <a:off x="273717" y="646462"/>
              <a:ext cx="424933" cy="918774"/>
            </a:xfrm>
            <a:custGeom>
              <a:avLst/>
              <a:gdLst/>
              <a:ahLst/>
              <a:cxnLst/>
              <a:rect r="r" b="b" t="t" l="l"/>
              <a:pathLst>
                <a:path h="918774" w="424933">
                  <a:moveTo>
                    <a:pt x="0" y="0"/>
                  </a:moveTo>
                  <a:lnTo>
                    <a:pt x="424933" y="0"/>
                  </a:lnTo>
                  <a:lnTo>
                    <a:pt x="424933" y="918774"/>
                  </a:lnTo>
                  <a:lnTo>
                    <a:pt x="0" y="918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0"/>
              <a:ext cx="1576126" cy="968282"/>
              <a:chOff x="0" y="0"/>
              <a:chExt cx="423636" cy="260258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423636" cy="260258"/>
              </a:xfrm>
              <a:custGeom>
                <a:avLst/>
                <a:gdLst/>
                <a:ahLst/>
                <a:cxnLst/>
                <a:rect r="r" b="b" t="t" l="l"/>
                <a:pathLst>
                  <a:path h="260258" w="423636">
                    <a:moveTo>
                      <a:pt x="65493" y="0"/>
                    </a:moveTo>
                    <a:lnTo>
                      <a:pt x="358143" y="0"/>
                    </a:lnTo>
                    <a:cubicBezTo>
                      <a:pt x="375513" y="0"/>
                      <a:pt x="392171" y="6900"/>
                      <a:pt x="404453" y="19183"/>
                    </a:cubicBezTo>
                    <a:cubicBezTo>
                      <a:pt x="416736" y="31465"/>
                      <a:pt x="423636" y="48123"/>
                      <a:pt x="423636" y="65493"/>
                    </a:cubicBezTo>
                    <a:lnTo>
                      <a:pt x="423636" y="194765"/>
                    </a:lnTo>
                    <a:cubicBezTo>
                      <a:pt x="423636" y="212134"/>
                      <a:pt x="416736" y="228793"/>
                      <a:pt x="404453" y="241075"/>
                    </a:cubicBezTo>
                    <a:cubicBezTo>
                      <a:pt x="392171" y="253358"/>
                      <a:pt x="375513" y="260258"/>
                      <a:pt x="358143" y="260258"/>
                    </a:cubicBezTo>
                    <a:lnTo>
                      <a:pt x="65493" y="260258"/>
                    </a:lnTo>
                    <a:cubicBezTo>
                      <a:pt x="48123" y="260258"/>
                      <a:pt x="31465" y="253358"/>
                      <a:pt x="19183" y="241075"/>
                    </a:cubicBezTo>
                    <a:cubicBezTo>
                      <a:pt x="6900" y="228793"/>
                      <a:pt x="0" y="212134"/>
                      <a:pt x="0" y="194765"/>
                    </a:cubicBezTo>
                    <a:lnTo>
                      <a:pt x="0" y="65493"/>
                    </a:lnTo>
                    <a:cubicBezTo>
                      <a:pt x="0" y="48123"/>
                      <a:pt x="6900" y="31465"/>
                      <a:pt x="19183" y="19183"/>
                    </a:cubicBezTo>
                    <a:cubicBezTo>
                      <a:pt x="31465" y="6900"/>
                      <a:pt x="48123" y="0"/>
                      <a:pt x="65493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423636" cy="2983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4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Add photo of your playgroup venue</a:t>
                </a:r>
              </a:p>
            </p:txBody>
          </p:sp>
        </p:grpSp>
      </p:grpSp>
      <p:sp>
        <p:nvSpPr>
          <p:cNvPr name="Freeform 14" id="14"/>
          <p:cNvSpPr/>
          <p:nvPr/>
        </p:nvSpPr>
        <p:spPr>
          <a:xfrm flipH="false" flipV="false" rot="0">
            <a:off x="3719103" y="8028975"/>
            <a:ext cx="3253794" cy="751888"/>
          </a:xfrm>
          <a:custGeom>
            <a:avLst/>
            <a:gdLst/>
            <a:ahLst/>
            <a:cxnLst/>
            <a:rect r="r" b="b" t="t" l="l"/>
            <a:pathLst>
              <a:path h="751888" w="3253794">
                <a:moveTo>
                  <a:pt x="0" y="0"/>
                </a:moveTo>
                <a:lnTo>
                  <a:pt x="3253794" y="0"/>
                </a:lnTo>
                <a:lnTo>
                  <a:pt x="3253794" y="751888"/>
                </a:lnTo>
                <a:lnTo>
                  <a:pt x="0" y="751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0378" r="0" b="-11089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6600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911137" y="285122"/>
            <a:ext cx="6869726" cy="10121756"/>
            <a:chOff x="0" y="0"/>
            <a:chExt cx="3481908" cy="5130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1908" cy="5130192"/>
            </a:xfrm>
            <a:custGeom>
              <a:avLst/>
              <a:gdLst/>
              <a:ahLst/>
              <a:cxnLst/>
              <a:rect r="r" b="b" t="t" l="l"/>
              <a:pathLst>
                <a:path h="5130192" w="3481908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024688" y="2322000"/>
            <a:ext cx="3066720" cy="3855600"/>
            <a:chOff x="0" y="0"/>
            <a:chExt cx="4088959" cy="514080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4088959" cy="5140800"/>
              <a:chOff x="0" y="0"/>
              <a:chExt cx="646496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646496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646496">
                    <a:moveTo>
                      <a:pt x="42916" y="0"/>
                    </a:moveTo>
                    <a:lnTo>
                      <a:pt x="603579" y="0"/>
                    </a:lnTo>
                    <a:cubicBezTo>
                      <a:pt x="627282" y="0"/>
                      <a:pt x="646496" y="19214"/>
                      <a:pt x="646496" y="42916"/>
                    </a:cubicBezTo>
                    <a:lnTo>
                      <a:pt x="646496" y="769884"/>
                    </a:lnTo>
                    <a:cubicBezTo>
                      <a:pt x="646496" y="781266"/>
                      <a:pt x="641974" y="792182"/>
                      <a:pt x="633926" y="800230"/>
                    </a:cubicBezTo>
                    <a:cubicBezTo>
                      <a:pt x="625878" y="808278"/>
                      <a:pt x="614962" y="812800"/>
                      <a:pt x="603579" y="812800"/>
                    </a:cubicBezTo>
                    <a:lnTo>
                      <a:pt x="42916" y="812800"/>
                    </a:lnTo>
                    <a:cubicBezTo>
                      <a:pt x="31534" y="812800"/>
                      <a:pt x="20618" y="808278"/>
                      <a:pt x="12570" y="800230"/>
                    </a:cubicBezTo>
                    <a:cubicBezTo>
                      <a:pt x="4522" y="792182"/>
                      <a:pt x="0" y="781266"/>
                      <a:pt x="0" y="769884"/>
                    </a:cubicBezTo>
                    <a:lnTo>
                      <a:pt x="0" y="42916"/>
                    </a:lnTo>
                    <a:cubicBezTo>
                      <a:pt x="0" y="31534"/>
                      <a:pt x="4522" y="20618"/>
                      <a:pt x="12570" y="12570"/>
                    </a:cubicBezTo>
                    <a:cubicBezTo>
                      <a:pt x="20618" y="4522"/>
                      <a:pt x="31534" y="0"/>
                      <a:pt x="42916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244" t="0" r="-2244" b="-24562"/>
                </a:stretch>
              </a:blip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532480" y="4404548"/>
              <a:ext cx="3024000" cy="569705"/>
              <a:chOff x="0" y="0"/>
              <a:chExt cx="812800" cy="153127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153127"/>
              </a:xfrm>
              <a:custGeom>
                <a:avLst/>
                <a:gdLst/>
                <a:ahLst/>
                <a:cxnLst/>
                <a:rect r="r" b="b" t="t" l="l"/>
                <a:pathLst>
                  <a:path h="153127" w="812800">
                    <a:moveTo>
                      <a:pt x="76564" y="0"/>
                    </a:moveTo>
                    <a:lnTo>
                      <a:pt x="736236" y="0"/>
                    </a:lnTo>
                    <a:cubicBezTo>
                      <a:pt x="756542" y="0"/>
                      <a:pt x="776017" y="8066"/>
                      <a:pt x="790375" y="22425"/>
                    </a:cubicBezTo>
                    <a:cubicBezTo>
                      <a:pt x="804733" y="36783"/>
                      <a:pt x="812800" y="56258"/>
                      <a:pt x="812800" y="76564"/>
                    </a:cubicBezTo>
                    <a:lnTo>
                      <a:pt x="812800" y="76564"/>
                    </a:lnTo>
                    <a:cubicBezTo>
                      <a:pt x="812800" y="96870"/>
                      <a:pt x="804733" y="116344"/>
                      <a:pt x="790375" y="130702"/>
                    </a:cubicBezTo>
                    <a:cubicBezTo>
                      <a:pt x="776017" y="145061"/>
                      <a:pt x="756542" y="153127"/>
                      <a:pt x="736236" y="153127"/>
                    </a:cubicBezTo>
                    <a:lnTo>
                      <a:pt x="76564" y="153127"/>
                    </a:lnTo>
                    <a:cubicBezTo>
                      <a:pt x="56258" y="153127"/>
                      <a:pt x="36783" y="145061"/>
                      <a:pt x="22425" y="130702"/>
                    </a:cubicBezTo>
                    <a:cubicBezTo>
                      <a:pt x="8066" y="116344"/>
                      <a:pt x="0" y="96870"/>
                      <a:pt x="0" y="76564"/>
                    </a:cubicBezTo>
                    <a:lnTo>
                      <a:pt x="0" y="76564"/>
                    </a:lnTo>
                    <a:cubicBezTo>
                      <a:pt x="0" y="56258"/>
                      <a:pt x="8066" y="36783"/>
                      <a:pt x="22425" y="22425"/>
                    </a:cubicBezTo>
                    <a:cubicBezTo>
                      <a:pt x="36783" y="8066"/>
                      <a:pt x="56258" y="0"/>
                      <a:pt x="76564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28575"/>
                <a:ext cx="812800" cy="1817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000000"/>
                    </a:solidFill>
                    <a:latin typeface="Fredoka"/>
                    <a:ea typeface="Fredoka"/>
                    <a:cs typeface="Fredoka"/>
                    <a:sym typeface="Fredoka"/>
                  </a:rPr>
                  <a:t>[name]</a:t>
                </a:r>
              </a:p>
            </p:txBody>
          </p:sp>
        </p:grpSp>
      </p:grpSp>
      <p:sp>
        <p:nvSpPr>
          <p:cNvPr name="TextBox 12" id="12"/>
          <p:cNvSpPr txBox="true"/>
          <p:nvPr/>
        </p:nvSpPr>
        <p:spPr>
          <a:xfrm rot="0">
            <a:off x="756000" y="6284138"/>
            <a:ext cx="918000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Some of the people I might see at playgroup are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253D83"/>
                </a:solidFill>
                <a:latin typeface="Fredoka"/>
                <a:ea typeface="Fredoka"/>
                <a:cs typeface="Fredoka"/>
                <a:sym typeface="Fredoka"/>
              </a:rPr>
              <a:t>[insert name of committee members/regular attendees]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578679" y="2322000"/>
            <a:ext cx="3088633" cy="3855600"/>
            <a:chOff x="0" y="0"/>
            <a:chExt cx="4118177" cy="514080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4118177" cy="5140800"/>
              <a:chOff x="0" y="0"/>
              <a:chExt cx="651115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51115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651115">
                    <a:moveTo>
                      <a:pt x="42612" y="0"/>
                    </a:moveTo>
                    <a:lnTo>
                      <a:pt x="608504" y="0"/>
                    </a:lnTo>
                    <a:cubicBezTo>
                      <a:pt x="619805" y="0"/>
                      <a:pt x="630643" y="4489"/>
                      <a:pt x="638635" y="12481"/>
                    </a:cubicBezTo>
                    <a:cubicBezTo>
                      <a:pt x="646626" y="20472"/>
                      <a:pt x="651115" y="31311"/>
                      <a:pt x="651115" y="42612"/>
                    </a:cubicBezTo>
                    <a:lnTo>
                      <a:pt x="651115" y="770188"/>
                    </a:lnTo>
                    <a:cubicBezTo>
                      <a:pt x="651115" y="781489"/>
                      <a:pt x="646626" y="792328"/>
                      <a:pt x="638635" y="800319"/>
                    </a:cubicBezTo>
                    <a:cubicBezTo>
                      <a:pt x="630643" y="808311"/>
                      <a:pt x="619805" y="812800"/>
                      <a:pt x="608504" y="812800"/>
                    </a:cubicBezTo>
                    <a:lnTo>
                      <a:pt x="42612" y="812800"/>
                    </a:lnTo>
                    <a:cubicBezTo>
                      <a:pt x="31311" y="812800"/>
                      <a:pt x="20472" y="808311"/>
                      <a:pt x="12481" y="800319"/>
                    </a:cubicBezTo>
                    <a:cubicBezTo>
                      <a:pt x="4489" y="792328"/>
                      <a:pt x="0" y="781489"/>
                      <a:pt x="0" y="770188"/>
                    </a:cubicBezTo>
                    <a:lnTo>
                      <a:pt x="0" y="42612"/>
                    </a:lnTo>
                    <a:cubicBezTo>
                      <a:pt x="0" y="31311"/>
                      <a:pt x="4489" y="20472"/>
                      <a:pt x="12481" y="12481"/>
                    </a:cubicBezTo>
                    <a:cubicBezTo>
                      <a:pt x="20472" y="4489"/>
                      <a:pt x="31311" y="0"/>
                      <a:pt x="42612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7602" t="0" r="-7602" b="-33569"/>
                </a:stretch>
              </a:blip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547089" y="4404548"/>
              <a:ext cx="3024000" cy="569705"/>
              <a:chOff x="0" y="0"/>
              <a:chExt cx="812800" cy="153127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153127"/>
              </a:xfrm>
              <a:custGeom>
                <a:avLst/>
                <a:gdLst/>
                <a:ahLst/>
                <a:cxnLst/>
                <a:rect r="r" b="b" t="t" l="l"/>
                <a:pathLst>
                  <a:path h="153127" w="812800">
                    <a:moveTo>
                      <a:pt x="76564" y="0"/>
                    </a:moveTo>
                    <a:lnTo>
                      <a:pt x="736236" y="0"/>
                    </a:lnTo>
                    <a:cubicBezTo>
                      <a:pt x="756542" y="0"/>
                      <a:pt x="776017" y="8066"/>
                      <a:pt x="790375" y="22425"/>
                    </a:cubicBezTo>
                    <a:cubicBezTo>
                      <a:pt x="804733" y="36783"/>
                      <a:pt x="812800" y="56258"/>
                      <a:pt x="812800" y="76564"/>
                    </a:cubicBezTo>
                    <a:lnTo>
                      <a:pt x="812800" y="76564"/>
                    </a:lnTo>
                    <a:cubicBezTo>
                      <a:pt x="812800" y="96870"/>
                      <a:pt x="804733" y="116344"/>
                      <a:pt x="790375" y="130702"/>
                    </a:cubicBezTo>
                    <a:cubicBezTo>
                      <a:pt x="776017" y="145061"/>
                      <a:pt x="756542" y="153127"/>
                      <a:pt x="736236" y="153127"/>
                    </a:cubicBezTo>
                    <a:lnTo>
                      <a:pt x="76564" y="153127"/>
                    </a:lnTo>
                    <a:cubicBezTo>
                      <a:pt x="56258" y="153127"/>
                      <a:pt x="36783" y="145061"/>
                      <a:pt x="22425" y="130702"/>
                    </a:cubicBezTo>
                    <a:cubicBezTo>
                      <a:pt x="8066" y="116344"/>
                      <a:pt x="0" y="96870"/>
                      <a:pt x="0" y="76564"/>
                    </a:cubicBezTo>
                    <a:lnTo>
                      <a:pt x="0" y="76564"/>
                    </a:lnTo>
                    <a:cubicBezTo>
                      <a:pt x="0" y="56258"/>
                      <a:pt x="8066" y="36783"/>
                      <a:pt x="22425" y="22425"/>
                    </a:cubicBezTo>
                    <a:cubicBezTo>
                      <a:pt x="36783" y="8066"/>
                      <a:pt x="56258" y="0"/>
                      <a:pt x="76564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812800" cy="18170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99"/>
                  </a:lnSpc>
                </a:pPr>
                <a:r>
                  <a:rPr lang="en-US" sz="1499">
                    <a:solidFill>
                      <a:srgbClr val="000000"/>
                    </a:solidFill>
                    <a:latin typeface="Fredoka"/>
                    <a:ea typeface="Fredoka"/>
                    <a:cs typeface="Fredoka"/>
                    <a:sym typeface="Fredoka"/>
                  </a:rPr>
                  <a:t>[name]</a:t>
                </a:r>
              </a:p>
            </p:txBody>
          </p:sp>
        </p:grpSp>
      </p:grpSp>
      <p:grpSp>
        <p:nvGrpSpPr>
          <p:cNvPr name="Group 19" id="19"/>
          <p:cNvGrpSpPr/>
          <p:nvPr/>
        </p:nvGrpSpPr>
        <p:grpSpPr>
          <a:xfrm rot="0">
            <a:off x="8971069" y="2542117"/>
            <a:ext cx="1127311" cy="1316543"/>
            <a:chOff x="0" y="0"/>
            <a:chExt cx="1503082" cy="1755391"/>
          </a:xfrm>
        </p:grpSpPr>
        <p:sp>
          <p:nvSpPr>
            <p:cNvPr name="Freeform 20" id="20"/>
            <p:cNvSpPr/>
            <p:nvPr/>
          </p:nvSpPr>
          <p:spPr>
            <a:xfrm flipH="false" flipV="false" rot="2942175">
              <a:off x="388746" y="834399"/>
              <a:ext cx="424933" cy="918774"/>
            </a:xfrm>
            <a:custGeom>
              <a:avLst/>
              <a:gdLst/>
              <a:ahLst/>
              <a:cxnLst/>
              <a:rect r="r" b="b" t="t" l="l"/>
              <a:pathLst>
                <a:path h="918774" w="424933">
                  <a:moveTo>
                    <a:pt x="0" y="0"/>
                  </a:moveTo>
                  <a:lnTo>
                    <a:pt x="424933" y="0"/>
                  </a:lnTo>
                  <a:lnTo>
                    <a:pt x="424933" y="918775"/>
                  </a:lnTo>
                  <a:lnTo>
                    <a:pt x="0" y="918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1" id="21"/>
            <p:cNvGrpSpPr/>
            <p:nvPr/>
          </p:nvGrpSpPr>
          <p:grpSpPr>
            <a:xfrm rot="0">
              <a:off x="0" y="0"/>
              <a:ext cx="1503082" cy="968282"/>
              <a:chOff x="0" y="0"/>
              <a:chExt cx="404003" cy="260258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404003" cy="260258"/>
              </a:xfrm>
              <a:custGeom>
                <a:avLst/>
                <a:gdLst/>
                <a:ahLst/>
                <a:cxnLst/>
                <a:rect r="r" b="b" t="t" l="l"/>
                <a:pathLst>
                  <a:path h="260258" w="404003">
                    <a:moveTo>
                      <a:pt x="68676" y="0"/>
                    </a:moveTo>
                    <a:lnTo>
                      <a:pt x="335327" y="0"/>
                    </a:lnTo>
                    <a:cubicBezTo>
                      <a:pt x="373256" y="0"/>
                      <a:pt x="404003" y="30747"/>
                      <a:pt x="404003" y="68676"/>
                    </a:cubicBezTo>
                    <a:lnTo>
                      <a:pt x="404003" y="191582"/>
                    </a:lnTo>
                    <a:cubicBezTo>
                      <a:pt x="404003" y="229511"/>
                      <a:pt x="373256" y="260258"/>
                      <a:pt x="335327" y="260258"/>
                    </a:cubicBezTo>
                    <a:lnTo>
                      <a:pt x="68676" y="260258"/>
                    </a:lnTo>
                    <a:cubicBezTo>
                      <a:pt x="30747" y="260258"/>
                      <a:pt x="0" y="229511"/>
                      <a:pt x="0" y="191582"/>
                    </a:cubicBezTo>
                    <a:lnTo>
                      <a:pt x="0" y="68676"/>
                    </a:lnTo>
                    <a:cubicBezTo>
                      <a:pt x="0" y="30747"/>
                      <a:pt x="30747" y="0"/>
                      <a:pt x="68676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404003" cy="2983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40"/>
                  </a:lnSpc>
                </a:pPr>
                <a:r>
                  <a:rPr lang="en-US" sz="11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Add photo of committee members</a:t>
                </a:r>
              </a:p>
            </p:txBody>
          </p:sp>
        </p:grpSp>
      </p:grpSp>
      <p:sp>
        <p:nvSpPr>
          <p:cNvPr name="Freeform 24" id="24"/>
          <p:cNvSpPr/>
          <p:nvPr/>
        </p:nvSpPr>
        <p:spPr>
          <a:xfrm flipH="false" flipV="false" rot="0">
            <a:off x="3719103" y="8028975"/>
            <a:ext cx="3253794" cy="751888"/>
          </a:xfrm>
          <a:custGeom>
            <a:avLst/>
            <a:gdLst/>
            <a:ahLst/>
            <a:cxnLst/>
            <a:rect r="r" b="b" t="t" l="l"/>
            <a:pathLst>
              <a:path h="751888" w="3253794">
                <a:moveTo>
                  <a:pt x="0" y="0"/>
                </a:moveTo>
                <a:lnTo>
                  <a:pt x="3253794" y="0"/>
                </a:lnTo>
                <a:lnTo>
                  <a:pt x="3253794" y="751888"/>
                </a:lnTo>
                <a:lnTo>
                  <a:pt x="0" y="7518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0378" r="0" b="-11089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6600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911137" y="285122"/>
            <a:ext cx="6869726" cy="10121756"/>
            <a:chOff x="0" y="0"/>
            <a:chExt cx="3481908" cy="5130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1908" cy="5130192"/>
            </a:xfrm>
            <a:custGeom>
              <a:avLst/>
              <a:gdLst/>
              <a:ahLst/>
              <a:cxnLst/>
              <a:rect r="r" b="b" t="t" l="l"/>
              <a:pathLst>
                <a:path h="5130192" w="3481908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56000" y="5995610"/>
            <a:ext cx="9180000" cy="1471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 can play with other children, or I can play by myself. </a:t>
            </a:r>
          </a:p>
          <a:p>
            <a:pPr algn="ctr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 might need to share some toys, but I can ask an adult for help if I need it. 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56000" y="2775017"/>
            <a:ext cx="2929689" cy="2910226"/>
            <a:chOff x="0" y="0"/>
            <a:chExt cx="883342" cy="8774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4924" y="0"/>
                  </a:moveTo>
                  <a:lnTo>
                    <a:pt x="838419" y="0"/>
                  </a:lnTo>
                  <a:cubicBezTo>
                    <a:pt x="850333" y="0"/>
                    <a:pt x="861760" y="4733"/>
                    <a:pt x="870184" y="13158"/>
                  </a:cubicBezTo>
                  <a:cubicBezTo>
                    <a:pt x="878609" y="21583"/>
                    <a:pt x="883342" y="33009"/>
                    <a:pt x="883342" y="44924"/>
                  </a:cubicBezTo>
                  <a:lnTo>
                    <a:pt x="883342" y="832550"/>
                  </a:lnTo>
                  <a:cubicBezTo>
                    <a:pt x="883342" y="844465"/>
                    <a:pt x="878609" y="855891"/>
                    <a:pt x="870184" y="864316"/>
                  </a:cubicBezTo>
                  <a:cubicBezTo>
                    <a:pt x="861760" y="872741"/>
                    <a:pt x="850333" y="877474"/>
                    <a:pt x="838419" y="877474"/>
                  </a:cubicBezTo>
                  <a:lnTo>
                    <a:pt x="44924" y="877474"/>
                  </a:lnTo>
                  <a:cubicBezTo>
                    <a:pt x="33009" y="877474"/>
                    <a:pt x="21583" y="872741"/>
                    <a:pt x="13158" y="864316"/>
                  </a:cubicBezTo>
                  <a:cubicBezTo>
                    <a:pt x="4733" y="855891"/>
                    <a:pt x="0" y="844465"/>
                    <a:pt x="0" y="832550"/>
                  </a:cubicBezTo>
                  <a:lnTo>
                    <a:pt x="0" y="44924"/>
                  </a:lnTo>
                  <a:cubicBezTo>
                    <a:pt x="0" y="33009"/>
                    <a:pt x="4733" y="21583"/>
                    <a:pt x="13158" y="13158"/>
                  </a:cubicBezTo>
                  <a:cubicBezTo>
                    <a:pt x="21583" y="4733"/>
                    <a:pt x="33009" y="0"/>
                    <a:pt x="44924" y="0"/>
                  </a:cubicBezTo>
                  <a:close/>
                </a:path>
              </a:pathLst>
            </a:custGeom>
            <a:blipFill>
              <a:blip r:embed="rId3"/>
              <a:stretch>
                <a:fillRect l="-8778" t="0" r="-8778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881589" y="2767792"/>
            <a:ext cx="2936963" cy="2917451"/>
            <a:chOff x="0" y="0"/>
            <a:chExt cx="883342" cy="8774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4813" y="0"/>
                  </a:moveTo>
                  <a:lnTo>
                    <a:pt x="838530" y="0"/>
                  </a:lnTo>
                  <a:cubicBezTo>
                    <a:pt x="863279" y="0"/>
                    <a:pt x="883342" y="20063"/>
                    <a:pt x="883342" y="44813"/>
                  </a:cubicBezTo>
                  <a:lnTo>
                    <a:pt x="883342" y="832661"/>
                  </a:lnTo>
                  <a:cubicBezTo>
                    <a:pt x="883342" y="844546"/>
                    <a:pt x="878621" y="855945"/>
                    <a:pt x="870217" y="864349"/>
                  </a:cubicBezTo>
                  <a:cubicBezTo>
                    <a:pt x="861813" y="872752"/>
                    <a:pt x="850415" y="877474"/>
                    <a:pt x="838530" y="877474"/>
                  </a:cubicBezTo>
                  <a:lnTo>
                    <a:pt x="44813" y="877474"/>
                  </a:lnTo>
                  <a:cubicBezTo>
                    <a:pt x="32927" y="877474"/>
                    <a:pt x="21529" y="872752"/>
                    <a:pt x="13125" y="864349"/>
                  </a:cubicBezTo>
                  <a:cubicBezTo>
                    <a:pt x="4721" y="855945"/>
                    <a:pt x="0" y="844546"/>
                    <a:pt x="0" y="832661"/>
                  </a:cubicBezTo>
                  <a:lnTo>
                    <a:pt x="0" y="44813"/>
                  </a:lnTo>
                  <a:cubicBezTo>
                    <a:pt x="0" y="32927"/>
                    <a:pt x="4721" y="21529"/>
                    <a:pt x="13125" y="13125"/>
                  </a:cubicBezTo>
                  <a:cubicBezTo>
                    <a:pt x="21529" y="4721"/>
                    <a:pt x="32927" y="0"/>
                    <a:pt x="44813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8901" r="0" b="-8901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011599" y="2780270"/>
            <a:ext cx="2924401" cy="2904973"/>
            <a:chOff x="0" y="0"/>
            <a:chExt cx="883342" cy="8774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5005" y="0"/>
                  </a:moveTo>
                  <a:lnTo>
                    <a:pt x="838337" y="0"/>
                  </a:lnTo>
                  <a:cubicBezTo>
                    <a:pt x="850273" y="0"/>
                    <a:pt x="861721" y="4742"/>
                    <a:pt x="870161" y="13182"/>
                  </a:cubicBezTo>
                  <a:cubicBezTo>
                    <a:pt x="878601" y="21622"/>
                    <a:pt x="883342" y="33069"/>
                    <a:pt x="883342" y="45005"/>
                  </a:cubicBezTo>
                  <a:lnTo>
                    <a:pt x="883342" y="832469"/>
                  </a:lnTo>
                  <a:cubicBezTo>
                    <a:pt x="883342" y="844405"/>
                    <a:pt x="878601" y="855852"/>
                    <a:pt x="870161" y="864292"/>
                  </a:cubicBezTo>
                  <a:cubicBezTo>
                    <a:pt x="861721" y="872732"/>
                    <a:pt x="850273" y="877474"/>
                    <a:pt x="838337" y="877474"/>
                  </a:cubicBezTo>
                  <a:lnTo>
                    <a:pt x="45005" y="877474"/>
                  </a:lnTo>
                  <a:cubicBezTo>
                    <a:pt x="33069" y="877474"/>
                    <a:pt x="21622" y="872732"/>
                    <a:pt x="13182" y="864292"/>
                  </a:cubicBezTo>
                  <a:cubicBezTo>
                    <a:pt x="4742" y="855852"/>
                    <a:pt x="0" y="844405"/>
                    <a:pt x="0" y="832469"/>
                  </a:cubicBezTo>
                  <a:lnTo>
                    <a:pt x="0" y="45005"/>
                  </a:lnTo>
                  <a:cubicBezTo>
                    <a:pt x="0" y="33069"/>
                    <a:pt x="4742" y="21622"/>
                    <a:pt x="13182" y="13182"/>
                  </a:cubicBezTo>
                  <a:cubicBezTo>
                    <a:pt x="21622" y="4742"/>
                    <a:pt x="33069" y="0"/>
                    <a:pt x="45005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10284" r="0" b="-10284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719103" y="8028975"/>
            <a:ext cx="3253794" cy="751888"/>
          </a:xfrm>
          <a:custGeom>
            <a:avLst/>
            <a:gdLst/>
            <a:ahLst/>
            <a:cxnLst/>
            <a:rect r="r" b="b" t="t" l="l"/>
            <a:pathLst>
              <a:path h="751888" w="3253794">
                <a:moveTo>
                  <a:pt x="0" y="0"/>
                </a:moveTo>
                <a:lnTo>
                  <a:pt x="3253794" y="0"/>
                </a:lnTo>
                <a:lnTo>
                  <a:pt x="3253794" y="751888"/>
                </a:lnTo>
                <a:lnTo>
                  <a:pt x="0" y="751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0378" r="0" b="-11089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6600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911137" y="285122"/>
            <a:ext cx="6869726" cy="10121756"/>
            <a:chOff x="0" y="0"/>
            <a:chExt cx="3481908" cy="5130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1908" cy="5130192"/>
            </a:xfrm>
            <a:custGeom>
              <a:avLst/>
              <a:gdLst/>
              <a:ahLst/>
              <a:cxnLst/>
              <a:rect r="r" b="b" t="t" l="l"/>
              <a:pathLst>
                <a:path h="5130192" w="3481908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56000" y="2775017"/>
            <a:ext cx="2929689" cy="2910226"/>
            <a:chOff x="0" y="0"/>
            <a:chExt cx="883342" cy="8774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4924" y="0"/>
                  </a:moveTo>
                  <a:lnTo>
                    <a:pt x="838419" y="0"/>
                  </a:lnTo>
                  <a:cubicBezTo>
                    <a:pt x="850333" y="0"/>
                    <a:pt x="861760" y="4733"/>
                    <a:pt x="870184" y="13158"/>
                  </a:cubicBezTo>
                  <a:cubicBezTo>
                    <a:pt x="878609" y="21583"/>
                    <a:pt x="883342" y="33009"/>
                    <a:pt x="883342" y="44924"/>
                  </a:cubicBezTo>
                  <a:lnTo>
                    <a:pt x="883342" y="832550"/>
                  </a:lnTo>
                  <a:cubicBezTo>
                    <a:pt x="883342" y="844465"/>
                    <a:pt x="878609" y="855891"/>
                    <a:pt x="870184" y="864316"/>
                  </a:cubicBezTo>
                  <a:cubicBezTo>
                    <a:pt x="861760" y="872741"/>
                    <a:pt x="850333" y="877474"/>
                    <a:pt x="838419" y="877474"/>
                  </a:cubicBezTo>
                  <a:lnTo>
                    <a:pt x="44924" y="877474"/>
                  </a:lnTo>
                  <a:cubicBezTo>
                    <a:pt x="33009" y="877474"/>
                    <a:pt x="21583" y="872741"/>
                    <a:pt x="13158" y="864316"/>
                  </a:cubicBezTo>
                  <a:cubicBezTo>
                    <a:pt x="4733" y="855891"/>
                    <a:pt x="0" y="844465"/>
                    <a:pt x="0" y="832550"/>
                  </a:cubicBezTo>
                  <a:lnTo>
                    <a:pt x="0" y="44924"/>
                  </a:lnTo>
                  <a:cubicBezTo>
                    <a:pt x="0" y="33009"/>
                    <a:pt x="4733" y="21583"/>
                    <a:pt x="13158" y="13158"/>
                  </a:cubicBezTo>
                  <a:cubicBezTo>
                    <a:pt x="21583" y="4733"/>
                    <a:pt x="33009" y="0"/>
                    <a:pt x="44924" y="0"/>
                  </a:cubicBezTo>
                  <a:close/>
                </a:path>
              </a:pathLst>
            </a:custGeom>
            <a:blipFill>
              <a:blip r:embed="rId3"/>
              <a:stretch>
                <a:fillRect l="-15362" t="0" r="-15362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877519" y="3688153"/>
            <a:ext cx="2936963" cy="2917451"/>
            <a:chOff x="0" y="0"/>
            <a:chExt cx="883342" cy="8774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4813" y="0"/>
                  </a:moveTo>
                  <a:lnTo>
                    <a:pt x="838530" y="0"/>
                  </a:lnTo>
                  <a:cubicBezTo>
                    <a:pt x="863279" y="0"/>
                    <a:pt x="883342" y="20063"/>
                    <a:pt x="883342" y="44813"/>
                  </a:cubicBezTo>
                  <a:lnTo>
                    <a:pt x="883342" y="832661"/>
                  </a:lnTo>
                  <a:cubicBezTo>
                    <a:pt x="883342" y="844546"/>
                    <a:pt x="878621" y="855945"/>
                    <a:pt x="870217" y="864349"/>
                  </a:cubicBezTo>
                  <a:cubicBezTo>
                    <a:pt x="861813" y="872752"/>
                    <a:pt x="850415" y="877474"/>
                    <a:pt x="838530" y="877474"/>
                  </a:cubicBezTo>
                  <a:lnTo>
                    <a:pt x="44813" y="877474"/>
                  </a:lnTo>
                  <a:cubicBezTo>
                    <a:pt x="32927" y="877474"/>
                    <a:pt x="21529" y="872752"/>
                    <a:pt x="13125" y="864349"/>
                  </a:cubicBezTo>
                  <a:cubicBezTo>
                    <a:pt x="4721" y="855945"/>
                    <a:pt x="0" y="844546"/>
                    <a:pt x="0" y="832661"/>
                  </a:cubicBezTo>
                  <a:lnTo>
                    <a:pt x="0" y="44813"/>
                  </a:lnTo>
                  <a:cubicBezTo>
                    <a:pt x="0" y="32927"/>
                    <a:pt x="4721" y="21529"/>
                    <a:pt x="13125" y="13125"/>
                  </a:cubicBezTo>
                  <a:cubicBezTo>
                    <a:pt x="21529" y="4721"/>
                    <a:pt x="32927" y="0"/>
                    <a:pt x="44813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11224" r="0" b="-1122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011599" y="2780270"/>
            <a:ext cx="2924401" cy="2904973"/>
            <a:chOff x="0" y="0"/>
            <a:chExt cx="883342" cy="8774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5005" y="0"/>
                  </a:moveTo>
                  <a:lnTo>
                    <a:pt x="838337" y="0"/>
                  </a:lnTo>
                  <a:cubicBezTo>
                    <a:pt x="850273" y="0"/>
                    <a:pt x="861721" y="4742"/>
                    <a:pt x="870161" y="13182"/>
                  </a:cubicBezTo>
                  <a:cubicBezTo>
                    <a:pt x="878601" y="21622"/>
                    <a:pt x="883342" y="33069"/>
                    <a:pt x="883342" y="45005"/>
                  </a:cubicBezTo>
                  <a:lnTo>
                    <a:pt x="883342" y="832469"/>
                  </a:lnTo>
                  <a:cubicBezTo>
                    <a:pt x="883342" y="844405"/>
                    <a:pt x="878601" y="855852"/>
                    <a:pt x="870161" y="864292"/>
                  </a:cubicBezTo>
                  <a:cubicBezTo>
                    <a:pt x="861721" y="872732"/>
                    <a:pt x="850273" y="877474"/>
                    <a:pt x="838337" y="877474"/>
                  </a:cubicBezTo>
                  <a:lnTo>
                    <a:pt x="45005" y="877474"/>
                  </a:lnTo>
                  <a:cubicBezTo>
                    <a:pt x="33069" y="877474"/>
                    <a:pt x="21622" y="872732"/>
                    <a:pt x="13182" y="864292"/>
                  </a:cubicBezTo>
                  <a:cubicBezTo>
                    <a:pt x="4742" y="855852"/>
                    <a:pt x="0" y="844405"/>
                    <a:pt x="0" y="832469"/>
                  </a:cubicBezTo>
                  <a:lnTo>
                    <a:pt x="0" y="45005"/>
                  </a:lnTo>
                  <a:cubicBezTo>
                    <a:pt x="0" y="33069"/>
                    <a:pt x="4742" y="21622"/>
                    <a:pt x="13182" y="13182"/>
                  </a:cubicBezTo>
                  <a:cubicBezTo>
                    <a:pt x="21622" y="4742"/>
                    <a:pt x="33069" y="0"/>
                    <a:pt x="45005" y="0"/>
                  </a:cubicBezTo>
                  <a:close/>
                </a:path>
              </a:pathLst>
            </a:custGeom>
            <a:blipFill>
              <a:blip r:embed="rId5"/>
              <a:stretch>
                <a:fillRect l="-38993" t="-17594" r="-44176" b="-26833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56000" y="6877414"/>
            <a:ext cx="9180000" cy="506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If I need a break, I can ask an adult for help.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719103" y="8028975"/>
            <a:ext cx="3253794" cy="751888"/>
          </a:xfrm>
          <a:custGeom>
            <a:avLst/>
            <a:gdLst/>
            <a:ahLst/>
            <a:cxnLst/>
            <a:rect r="r" b="b" t="t" l="l"/>
            <a:pathLst>
              <a:path h="751888" w="3253794">
                <a:moveTo>
                  <a:pt x="0" y="0"/>
                </a:moveTo>
                <a:lnTo>
                  <a:pt x="3253794" y="0"/>
                </a:lnTo>
                <a:lnTo>
                  <a:pt x="3253794" y="751888"/>
                </a:lnTo>
                <a:lnTo>
                  <a:pt x="0" y="751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0378" r="0" b="-1108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6600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911137" y="285122"/>
            <a:ext cx="6869726" cy="10121756"/>
            <a:chOff x="0" y="0"/>
            <a:chExt cx="3481908" cy="5130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1908" cy="5130192"/>
            </a:xfrm>
            <a:custGeom>
              <a:avLst/>
              <a:gdLst/>
              <a:ahLst/>
              <a:cxnLst/>
              <a:rect r="r" b="b" t="t" l="l"/>
              <a:pathLst>
                <a:path h="5130192" w="3481908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56000" y="6563833"/>
            <a:ext cx="9180000" cy="976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If I am hungry or thirsty, I can have a snack or a drink. </a:t>
            </a:r>
          </a:p>
          <a:p>
            <a:pPr algn="ctr">
              <a:lnSpc>
                <a:spcPts val="3922"/>
              </a:lnSpc>
            </a:pPr>
            <a:r>
              <a:rPr lang="en-US" sz="28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 can eat with the other children if I want. 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56000" y="2775017"/>
            <a:ext cx="2929689" cy="2910226"/>
            <a:chOff x="0" y="0"/>
            <a:chExt cx="883342" cy="87747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4924" y="0"/>
                  </a:moveTo>
                  <a:lnTo>
                    <a:pt x="838419" y="0"/>
                  </a:lnTo>
                  <a:cubicBezTo>
                    <a:pt x="850333" y="0"/>
                    <a:pt x="861760" y="4733"/>
                    <a:pt x="870184" y="13158"/>
                  </a:cubicBezTo>
                  <a:cubicBezTo>
                    <a:pt x="878609" y="21583"/>
                    <a:pt x="883342" y="33009"/>
                    <a:pt x="883342" y="44924"/>
                  </a:cubicBezTo>
                  <a:lnTo>
                    <a:pt x="883342" y="832550"/>
                  </a:lnTo>
                  <a:cubicBezTo>
                    <a:pt x="883342" y="844465"/>
                    <a:pt x="878609" y="855891"/>
                    <a:pt x="870184" y="864316"/>
                  </a:cubicBezTo>
                  <a:cubicBezTo>
                    <a:pt x="861760" y="872741"/>
                    <a:pt x="850333" y="877474"/>
                    <a:pt x="838419" y="877474"/>
                  </a:cubicBezTo>
                  <a:lnTo>
                    <a:pt x="44924" y="877474"/>
                  </a:lnTo>
                  <a:cubicBezTo>
                    <a:pt x="33009" y="877474"/>
                    <a:pt x="21583" y="872741"/>
                    <a:pt x="13158" y="864316"/>
                  </a:cubicBezTo>
                  <a:cubicBezTo>
                    <a:pt x="4733" y="855891"/>
                    <a:pt x="0" y="844465"/>
                    <a:pt x="0" y="832550"/>
                  </a:cubicBezTo>
                  <a:lnTo>
                    <a:pt x="0" y="44924"/>
                  </a:lnTo>
                  <a:cubicBezTo>
                    <a:pt x="0" y="33009"/>
                    <a:pt x="4733" y="21583"/>
                    <a:pt x="13158" y="13158"/>
                  </a:cubicBezTo>
                  <a:cubicBezTo>
                    <a:pt x="21583" y="4733"/>
                    <a:pt x="33009" y="0"/>
                    <a:pt x="44924" y="0"/>
                  </a:cubicBezTo>
                  <a:close/>
                </a:path>
              </a:pathLst>
            </a:custGeom>
            <a:blipFill>
              <a:blip r:embed="rId3"/>
              <a:stretch>
                <a:fillRect l="-11923" t="0" r="-11923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3881589" y="2767792"/>
            <a:ext cx="2936963" cy="2917451"/>
            <a:chOff x="0" y="0"/>
            <a:chExt cx="883342" cy="8774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4813" y="0"/>
                  </a:moveTo>
                  <a:lnTo>
                    <a:pt x="838530" y="0"/>
                  </a:lnTo>
                  <a:cubicBezTo>
                    <a:pt x="863279" y="0"/>
                    <a:pt x="883342" y="20063"/>
                    <a:pt x="883342" y="44813"/>
                  </a:cubicBezTo>
                  <a:lnTo>
                    <a:pt x="883342" y="832661"/>
                  </a:lnTo>
                  <a:cubicBezTo>
                    <a:pt x="883342" y="844546"/>
                    <a:pt x="878621" y="855945"/>
                    <a:pt x="870217" y="864349"/>
                  </a:cubicBezTo>
                  <a:cubicBezTo>
                    <a:pt x="861813" y="872752"/>
                    <a:pt x="850415" y="877474"/>
                    <a:pt x="838530" y="877474"/>
                  </a:cubicBezTo>
                  <a:lnTo>
                    <a:pt x="44813" y="877474"/>
                  </a:lnTo>
                  <a:cubicBezTo>
                    <a:pt x="32927" y="877474"/>
                    <a:pt x="21529" y="872752"/>
                    <a:pt x="13125" y="864349"/>
                  </a:cubicBezTo>
                  <a:cubicBezTo>
                    <a:pt x="4721" y="855945"/>
                    <a:pt x="0" y="844546"/>
                    <a:pt x="0" y="832661"/>
                  </a:cubicBezTo>
                  <a:lnTo>
                    <a:pt x="0" y="44813"/>
                  </a:lnTo>
                  <a:cubicBezTo>
                    <a:pt x="0" y="32927"/>
                    <a:pt x="4721" y="21529"/>
                    <a:pt x="13125" y="13125"/>
                  </a:cubicBezTo>
                  <a:cubicBezTo>
                    <a:pt x="21529" y="4721"/>
                    <a:pt x="32927" y="0"/>
                    <a:pt x="44813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7562" r="0" b="-1282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011599" y="2780270"/>
            <a:ext cx="2924401" cy="2904973"/>
            <a:chOff x="0" y="0"/>
            <a:chExt cx="883342" cy="8774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5005" y="0"/>
                  </a:moveTo>
                  <a:lnTo>
                    <a:pt x="838337" y="0"/>
                  </a:lnTo>
                  <a:cubicBezTo>
                    <a:pt x="850273" y="0"/>
                    <a:pt x="861721" y="4742"/>
                    <a:pt x="870161" y="13182"/>
                  </a:cubicBezTo>
                  <a:cubicBezTo>
                    <a:pt x="878601" y="21622"/>
                    <a:pt x="883342" y="33069"/>
                    <a:pt x="883342" y="45005"/>
                  </a:cubicBezTo>
                  <a:lnTo>
                    <a:pt x="883342" y="832469"/>
                  </a:lnTo>
                  <a:cubicBezTo>
                    <a:pt x="883342" y="844405"/>
                    <a:pt x="878601" y="855852"/>
                    <a:pt x="870161" y="864292"/>
                  </a:cubicBezTo>
                  <a:cubicBezTo>
                    <a:pt x="861721" y="872732"/>
                    <a:pt x="850273" y="877474"/>
                    <a:pt x="838337" y="877474"/>
                  </a:cubicBezTo>
                  <a:lnTo>
                    <a:pt x="45005" y="877474"/>
                  </a:lnTo>
                  <a:cubicBezTo>
                    <a:pt x="33069" y="877474"/>
                    <a:pt x="21622" y="872732"/>
                    <a:pt x="13182" y="864292"/>
                  </a:cubicBezTo>
                  <a:cubicBezTo>
                    <a:pt x="4742" y="855852"/>
                    <a:pt x="0" y="844405"/>
                    <a:pt x="0" y="832469"/>
                  </a:cubicBezTo>
                  <a:lnTo>
                    <a:pt x="0" y="45005"/>
                  </a:lnTo>
                  <a:cubicBezTo>
                    <a:pt x="0" y="33069"/>
                    <a:pt x="4742" y="21622"/>
                    <a:pt x="13182" y="13182"/>
                  </a:cubicBezTo>
                  <a:cubicBezTo>
                    <a:pt x="21622" y="4742"/>
                    <a:pt x="33069" y="0"/>
                    <a:pt x="45005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2378" r="0" b="-2378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719103" y="8028975"/>
            <a:ext cx="3253794" cy="751888"/>
          </a:xfrm>
          <a:custGeom>
            <a:avLst/>
            <a:gdLst/>
            <a:ahLst/>
            <a:cxnLst/>
            <a:rect r="r" b="b" t="t" l="l"/>
            <a:pathLst>
              <a:path h="751888" w="3253794">
                <a:moveTo>
                  <a:pt x="0" y="0"/>
                </a:moveTo>
                <a:lnTo>
                  <a:pt x="3253794" y="0"/>
                </a:lnTo>
                <a:lnTo>
                  <a:pt x="3253794" y="751888"/>
                </a:lnTo>
                <a:lnTo>
                  <a:pt x="0" y="751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0378" r="0" b="-11089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6600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911137" y="285122"/>
            <a:ext cx="6869726" cy="10121756"/>
            <a:chOff x="0" y="0"/>
            <a:chExt cx="3481908" cy="5130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1908" cy="5130192"/>
            </a:xfrm>
            <a:custGeom>
              <a:avLst/>
              <a:gdLst/>
              <a:ahLst/>
              <a:cxnLst/>
              <a:rect r="r" b="b" t="t" l="l"/>
              <a:pathLst>
                <a:path h="5130192" w="3481908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481774" y="3109166"/>
            <a:ext cx="3650475" cy="2732224"/>
          </a:xfrm>
          <a:custGeom>
            <a:avLst/>
            <a:gdLst/>
            <a:ahLst/>
            <a:cxnLst/>
            <a:rect r="r" b="b" t="t" l="l"/>
            <a:pathLst>
              <a:path h="2732224" w="3650475">
                <a:moveTo>
                  <a:pt x="0" y="0"/>
                </a:moveTo>
                <a:lnTo>
                  <a:pt x="3650475" y="0"/>
                </a:lnTo>
                <a:lnTo>
                  <a:pt x="3650475" y="2732224"/>
                </a:lnTo>
                <a:lnTo>
                  <a:pt x="0" y="27322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731" t="-5388" r="-4032" b="-1028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9751" y="3109166"/>
            <a:ext cx="3293681" cy="2732224"/>
          </a:xfrm>
          <a:custGeom>
            <a:avLst/>
            <a:gdLst/>
            <a:ahLst/>
            <a:cxnLst/>
            <a:rect r="r" b="b" t="t" l="l"/>
            <a:pathLst>
              <a:path h="2732224" w="3293681">
                <a:moveTo>
                  <a:pt x="0" y="0"/>
                </a:moveTo>
                <a:lnTo>
                  <a:pt x="3293681" y="0"/>
                </a:lnTo>
                <a:lnTo>
                  <a:pt x="3293681" y="2732224"/>
                </a:lnTo>
                <a:lnTo>
                  <a:pt x="0" y="2732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469" t="-8949" r="-6094" b="-3448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15072" y="6533107"/>
            <a:ext cx="8062032" cy="103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We might sing some songs and read a story. </a:t>
            </a:r>
          </a:p>
          <a:p>
            <a:pPr algn="ctr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 can join in if I want to. 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719103" y="8028975"/>
            <a:ext cx="3253794" cy="751888"/>
          </a:xfrm>
          <a:custGeom>
            <a:avLst/>
            <a:gdLst/>
            <a:ahLst/>
            <a:cxnLst/>
            <a:rect r="r" b="b" t="t" l="l"/>
            <a:pathLst>
              <a:path h="751888" w="3253794">
                <a:moveTo>
                  <a:pt x="0" y="0"/>
                </a:moveTo>
                <a:lnTo>
                  <a:pt x="3253794" y="0"/>
                </a:lnTo>
                <a:lnTo>
                  <a:pt x="3253794" y="751888"/>
                </a:lnTo>
                <a:lnTo>
                  <a:pt x="0" y="7518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0378" r="0" b="-11089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56600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7560000" y="0"/>
                </a:move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lnTo>
                  <a:pt x="756000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1911137" y="285122"/>
            <a:ext cx="6869726" cy="10121756"/>
            <a:chOff x="0" y="0"/>
            <a:chExt cx="3481908" cy="51301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1908" cy="5130192"/>
            </a:xfrm>
            <a:custGeom>
              <a:avLst/>
              <a:gdLst/>
              <a:ahLst/>
              <a:cxnLst/>
              <a:rect r="r" b="b" t="t" l="l"/>
              <a:pathLst>
                <a:path h="5130192" w="3481908">
                  <a:moveTo>
                    <a:pt x="29483" y="0"/>
                  </a:moveTo>
                  <a:lnTo>
                    <a:pt x="3452425" y="0"/>
                  </a:lnTo>
                  <a:cubicBezTo>
                    <a:pt x="3460244" y="0"/>
                    <a:pt x="3467743" y="3106"/>
                    <a:pt x="3473272" y="8635"/>
                  </a:cubicBezTo>
                  <a:cubicBezTo>
                    <a:pt x="3478801" y="14165"/>
                    <a:pt x="3481908" y="21664"/>
                    <a:pt x="3481908" y="29483"/>
                  </a:cubicBezTo>
                  <a:lnTo>
                    <a:pt x="3481908" y="5100709"/>
                  </a:lnTo>
                  <a:cubicBezTo>
                    <a:pt x="3481908" y="5108528"/>
                    <a:pt x="3478801" y="5116028"/>
                    <a:pt x="3473272" y="5121557"/>
                  </a:cubicBezTo>
                  <a:cubicBezTo>
                    <a:pt x="3467743" y="5127086"/>
                    <a:pt x="3460244" y="5130192"/>
                    <a:pt x="3452425" y="5130192"/>
                  </a:cubicBezTo>
                  <a:lnTo>
                    <a:pt x="29483" y="5130192"/>
                  </a:lnTo>
                  <a:cubicBezTo>
                    <a:pt x="21664" y="5130192"/>
                    <a:pt x="14165" y="5127086"/>
                    <a:pt x="8635" y="5121557"/>
                  </a:cubicBezTo>
                  <a:cubicBezTo>
                    <a:pt x="3106" y="5116028"/>
                    <a:pt x="0" y="5108528"/>
                    <a:pt x="0" y="5100709"/>
                  </a:cubicBezTo>
                  <a:lnTo>
                    <a:pt x="0" y="29483"/>
                  </a:lnTo>
                  <a:cubicBezTo>
                    <a:pt x="0" y="21664"/>
                    <a:pt x="3106" y="14165"/>
                    <a:pt x="8635" y="8635"/>
                  </a:cubicBezTo>
                  <a:cubicBezTo>
                    <a:pt x="14165" y="3106"/>
                    <a:pt x="21664" y="0"/>
                    <a:pt x="2948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481908" cy="5149242"/>
            </a:xfrm>
            <a:prstGeom prst="rect">
              <a:avLst/>
            </a:prstGeom>
          </p:spPr>
          <p:txBody>
            <a:bodyPr anchor="ctr" rtlCol="false" tIns="35919" lIns="35919" bIns="35919" rIns="35919"/>
            <a:lstStyle/>
            <a:p>
              <a:pPr algn="ctr">
                <a:lnSpc>
                  <a:spcPts val="138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881589" y="2767792"/>
            <a:ext cx="2936963" cy="2917451"/>
            <a:chOff x="0" y="0"/>
            <a:chExt cx="883342" cy="8774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4813" y="0"/>
                  </a:moveTo>
                  <a:lnTo>
                    <a:pt x="838530" y="0"/>
                  </a:lnTo>
                  <a:cubicBezTo>
                    <a:pt x="863279" y="0"/>
                    <a:pt x="883342" y="20063"/>
                    <a:pt x="883342" y="44813"/>
                  </a:cubicBezTo>
                  <a:lnTo>
                    <a:pt x="883342" y="832661"/>
                  </a:lnTo>
                  <a:cubicBezTo>
                    <a:pt x="883342" y="844546"/>
                    <a:pt x="878621" y="855945"/>
                    <a:pt x="870217" y="864349"/>
                  </a:cubicBezTo>
                  <a:cubicBezTo>
                    <a:pt x="861813" y="872752"/>
                    <a:pt x="850415" y="877474"/>
                    <a:pt x="838530" y="877474"/>
                  </a:cubicBezTo>
                  <a:lnTo>
                    <a:pt x="44813" y="877474"/>
                  </a:lnTo>
                  <a:cubicBezTo>
                    <a:pt x="32927" y="877474"/>
                    <a:pt x="21529" y="872752"/>
                    <a:pt x="13125" y="864349"/>
                  </a:cubicBezTo>
                  <a:cubicBezTo>
                    <a:pt x="4721" y="855945"/>
                    <a:pt x="0" y="844546"/>
                    <a:pt x="0" y="832661"/>
                  </a:cubicBezTo>
                  <a:lnTo>
                    <a:pt x="0" y="44813"/>
                  </a:lnTo>
                  <a:cubicBezTo>
                    <a:pt x="0" y="32927"/>
                    <a:pt x="4721" y="21529"/>
                    <a:pt x="13125" y="13125"/>
                  </a:cubicBezTo>
                  <a:cubicBezTo>
                    <a:pt x="21529" y="4721"/>
                    <a:pt x="32927" y="0"/>
                    <a:pt x="44813" y="0"/>
                  </a:cubicBezTo>
                  <a:close/>
                </a:path>
              </a:pathLst>
            </a:custGeom>
            <a:blipFill>
              <a:blip r:embed="rId3"/>
              <a:stretch>
                <a:fillRect l="-4250" t="0" r="-425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68192" y="6832844"/>
            <a:ext cx="8355616" cy="506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If I like it, I can come back to playgroup again.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56000" y="2775017"/>
            <a:ext cx="2929689" cy="2910226"/>
            <a:chOff x="0" y="0"/>
            <a:chExt cx="883342" cy="87747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4924" y="0"/>
                  </a:moveTo>
                  <a:lnTo>
                    <a:pt x="838419" y="0"/>
                  </a:lnTo>
                  <a:cubicBezTo>
                    <a:pt x="850333" y="0"/>
                    <a:pt x="861760" y="4733"/>
                    <a:pt x="870184" y="13158"/>
                  </a:cubicBezTo>
                  <a:cubicBezTo>
                    <a:pt x="878609" y="21583"/>
                    <a:pt x="883342" y="33009"/>
                    <a:pt x="883342" y="44924"/>
                  </a:cubicBezTo>
                  <a:lnTo>
                    <a:pt x="883342" y="832550"/>
                  </a:lnTo>
                  <a:cubicBezTo>
                    <a:pt x="883342" y="844465"/>
                    <a:pt x="878609" y="855891"/>
                    <a:pt x="870184" y="864316"/>
                  </a:cubicBezTo>
                  <a:cubicBezTo>
                    <a:pt x="861760" y="872741"/>
                    <a:pt x="850333" y="877474"/>
                    <a:pt x="838419" y="877474"/>
                  </a:cubicBezTo>
                  <a:lnTo>
                    <a:pt x="44924" y="877474"/>
                  </a:lnTo>
                  <a:cubicBezTo>
                    <a:pt x="33009" y="877474"/>
                    <a:pt x="21583" y="872741"/>
                    <a:pt x="13158" y="864316"/>
                  </a:cubicBezTo>
                  <a:cubicBezTo>
                    <a:pt x="4733" y="855891"/>
                    <a:pt x="0" y="844465"/>
                    <a:pt x="0" y="832550"/>
                  </a:cubicBezTo>
                  <a:lnTo>
                    <a:pt x="0" y="44924"/>
                  </a:lnTo>
                  <a:cubicBezTo>
                    <a:pt x="0" y="33009"/>
                    <a:pt x="4733" y="21583"/>
                    <a:pt x="13158" y="13158"/>
                  </a:cubicBezTo>
                  <a:cubicBezTo>
                    <a:pt x="21583" y="4733"/>
                    <a:pt x="33009" y="0"/>
                    <a:pt x="44924" y="0"/>
                  </a:cubicBezTo>
                  <a:close/>
                </a:path>
              </a:pathLst>
            </a:custGeom>
            <a:blipFill>
              <a:blip r:embed="rId4"/>
              <a:stretch>
                <a:fillRect l="-19685" t="0" r="-19685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011599" y="2780270"/>
            <a:ext cx="2924401" cy="2904973"/>
            <a:chOff x="0" y="0"/>
            <a:chExt cx="883342" cy="8774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83342" cy="877474"/>
            </a:xfrm>
            <a:custGeom>
              <a:avLst/>
              <a:gdLst/>
              <a:ahLst/>
              <a:cxnLst/>
              <a:rect r="r" b="b" t="t" l="l"/>
              <a:pathLst>
                <a:path h="877474" w="883342">
                  <a:moveTo>
                    <a:pt x="45005" y="0"/>
                  </a:moveTo>
                  <a:lnTo>
                    <a:pt x="838337" y="0"/>
                  </a:lnTo>
                  <a:cubicBezTo>
                    <a:pt x="850273" y="0"/>
                    <a:pt x="861721" y="4742"/>
                    <a:pt x="870161" y="13182"/>
                  </a:cubicBezTo>
                  <a:cubicBezTo>
                    <a:pt x="878601" y="21622"/>
                    <a:pt x="883342" y="33069"/>
                    <a:pt x="883342" y="45005"/>
                  </a:cubicBezTo>
                  <a:lnTo>
                    <a:pt x="883342" y="832469"/>
                  </a:lnTo>
                  <a:cubicBezTo>
                    <a:pt x="883342" y="844405"/>
                    <a:pt x="878601" y="855852"/>
                    <a:pt x="870161" y="864292"/>
                  </a:cubicBezTo>
                  <a:cubicBezTo>
                    <a:pt x="861721" y="872732"/>
                    <a:pt x="850273" y="877474"/>
                    <a:pt x="838337" y="877474"/>
                  </a:cubicBezTo>
                  <a:lnTo>
                    <a:pt x="45005" y="877474"/>
                  </a:lnTo>
                  <a:cubicBezTo>
                    <a:pt x="33069" y="877474"/>
                    <a:pt x="21622" y="872732"/>
                    <a:pt x="13182" y="864292"/>
                  </a:cubicBezTo>
                  <a:cubicBezTo>
                    <a:pt x="4742" y="855852"/>
                    <a:pt x="0" y="844405"/>
                    <a:pt x="0" y="832469"/>
                  </a:cubicBezTo>
                  <a:lnTo>
                    <a:pt x="0" y="45005"/>
                  </a:lnTo>
                  <a:cubicBezTo>
                    <a:pt x="0" y="33069"/>
                    <a:pt x="4742" y="21622"/>
                    <a:pt x="13182" y="13182"/>
                  </a:cubicBezTo>
                  <a:cubicBezTo>
                    <a:pt x="21622" y="4742"/>
                    <a:pt x="33069" y="0"/>
                    <a:pt x="45005" y="0"/>
                  </a:cubicBezTo>
                  <a:close/>
                </a:path>
              </a:pathLst>
            </a:custGeom>
            <a:blipFill>
              <a:blip r:embed="rId5"/>
              <a:stretch>
                <a:fillRect l="-19897" t="0" r="-19897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3719103" y="8028975"/>
            <a:ext cx="3253794" cy="751888"/>
          </a:xfrm>
          <a:custGeom>
            <a:avLst/>
            <a:gdLst/>
            <a:ahLst/>
            <a:cxnLst/>
            <a:rect r="r" b="b" t="t" l="l"/>
            <a:pathLst>
              <a:path h="751888" w="3253794">
                <a:moveTo>
                  <a:pt x="0" y="0"/>
                </a:moveTo>
                <a:lnTo>
                  <a:pt x="3253794" y="0"/>
                </a:lnTo>
                <a:lnTo>
                  <a:pt x="3253794" y="751888"/>
                </a:lnTo>
                <a:lnTo>
                  <a:pt x="0" y="7518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0378" r="0" b="-1108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DAHFYuobS1U</dc:identifier>
  <dcterms:modified xsi:type="dcterms:W3CDTF">2011-08-01T06:04:30Z</dcterms:modified>
  <cp:revision>1</cp:revision>
  <dc:title>Social Story template - Going to Playgroup</dc:title>
</cp:coreProperties>
</file>