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9" r:id="rId10"/>
    <p:sldId id="270" r:id="rId11"/>
  </p:sldIdLst>
  <p:sldSz cx="10287000" cy="12852400"/>
  <p:notesSz cx="6858000" cy="9144000"/>
  <p:embeddedFontLst>
    <p:embeddedFont>
      <p:font typeface="Fredoka 1" panose="020B0604020202020204" charset="-79"/>
      <p:regular r:id="rId12"/>
    </p:embeddedFont>
    <p:embeddedFont>
      <p:font typeface="Fredoka 1 Medium" panose="020B0604020202020204" charset="-79"/>
      <p:regular r:id="rId13"/>
    </p:embeddedFont>
    <p:embeddedFont>
      <p:font typeface="Fredoka 1 Semi-Bold" panose="020B0604020202020204" charset="-79"/>
      <p:regular r:id="rId14"/>
    </p:embeddedFont>
    <p:embeddedFont>
      <p:font typeface="Fredoka 2" panose="020B0604020202020204" charset="0"/>
      <p:regular r:id="rId15"/>
    </p:embeddedFont>
    <p:embeddedFont>
      <p:font typeface="Inter" panose="020B0604020202020204" charset="0"/>
      <p:regular r:id="rId16"/>
    </p:embeddedFont>
    <p:embeddedFont>
      <p:font typeface="Lazydog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pitchFamily="2" charset="0"/>
      <p:regular r:id="rId22"/>
      <p:bold r:id="rId23"/>
    </p:embeddedFont>
    <p:embeddedFont>
      <p:font typeface="Poppins Italics" panose="020B0604020202020204" charset="0"/>
      <p:regular r:id="rId24"/>
    </p:embeddedFont>
    <p:embeddedFont>
      <p:font typeface="Winkle" panose="02000503000000000000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4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sv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4.jpeg"/><Relationship Id="rId5" Type="http://schemas.openxmlformats.org/officeDocument/2006/relationships/image" Target="../media/image21.png"/><Relationship Id="rId10" Type="http://schemas.openxmlformats.org/officeDocument/2006/relationships/image" Target="../media/image33.jpeg"/><Relationship Id="rId4" Type="http://schemas.openxmlformats.org/officeDocument/2006/relationships/image" Target="../media/image18.sv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255068" y="11491554"/>
            <a:ext cx="5040417" cy="953679"/>
          </a:xfrm>
          <a:custGeom>
            <a:avLst/>
            <a:gdLst/>
            <a:ahLst/>
            <a:cxnLst/>
            <a:rect l="l" t="t" r="r" b="b"/>
            <a:pathLst>
              <a:path w="5040417" h="953679">
                <a:moveTo>
                  <a:pt x="0" y="0"/>
                </a:moveTo>
                <a:lnTo>
                  <a:pt x="5040417" y="0"/>
                </a:lnTo>
                <a:lnTo>
                  <a:pt x="5040417" y="953679"/>
                </a:lnTo>
                <a:lnTo>
                  <a:pt x="0" y="95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643191" y="7417229"/>
            <a:ext cx="638868" cy="638868"/>
            <a:chOff x="0" y="0"/>
            <a:chExt cx="851824" cy="85182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51824" cy="8518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42203" y="142203"/>
              <a:ext cx="567418" cy="567418"/>
            </a:xfrm>
            <a:custGeom>
              <a:avLst/>
              <a:gdLst/>
              <a:ahLst/>
              <a:cxnLst/>
              <a:rect l="l" t="t" r="r" b="b"/>
              <a:pathLst>
                <a:path w="567418" h="567418">
                  <a:moveTo>
                    <a:pt x="0" y="0"/>
                  </a:moveTo>
                  <a:lnTo>
                    <a:pt x="567418" y="0"/>
                  </a:lnTo>
                  <a:lnTo>
                    <a:pt x="567418" y="567418"/>
                  </a:lnTo>
                  <a:lnTo>
                    <a:pt x="0" y="567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3191" y="6562906"/>
            <a:ext cx="638868" cy="638868"/>
            <a:chOff x="0" y="0"/>
            <a:chExt cx="851824" cy="85182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51824" cy="85182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89204" y="162903"/>
              <a:ext cx="473417" cy="526018"/>
            </a:xfrm>
            <a:custGeom>
              <a:avLst/>
              <a:gdLst/>
              <a:ahLst/>
              <a:cxnLst/>
              <a:rect l="l" t="t" r="r" b="b"/>
              <a:pathLst>
                <a:path w="473417" h="526018">
                  <a:moveTo>
                    <a:pt x="0" y="0"/>
                  </a:moveTo>
                  <a:lnTo>
                    <a:pt x="473416" y="0"/>
                  </a:lnTo>
                  <a:lnTo>
                    <a:pt x="473416" y="526018"/>
                  </a:lnTo>
                  <a:lnTo>
                    <a:pt x="0" y="526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6666" y="8275028"/>
            <a:ext cx="635393" cy="635393"/>
            <a:chOff x="0" y="0"/>
            <a:chExt cx="847191" cy="84719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47191" cy="84719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1033" tIns="51033" rIns="51033" bIns="51033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53002" y="163288"/>
              <a:ext cx="342659" cy="520615"/>
            </a:xfrm>
            <a:custGeom>
              <a:avLst/>
              <a:gdLst/>
              <a:ahLst/>
              <a:cxnLst/>
              <a:rect l="l" t="t" r="r" b="b"/>
              <a:pathLst>
                <a:path w="342659" h="520615">
                  <a:moveTo>
                    <a:pt x="0" y="0"/>
                  </a:moveTo>
                  <a:lnTo>
                    <a:pt x="342659" y="0"/>
                  </a:lnTo>
                  <a:lnTo>
                    <a:pt x="342659" y="520615"/>
                  </a:lnTo>
                  <a:lnTo>
                    <a:pt x="0" y="520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60339" y="6682168"/>
            <a:ext cx="4196524" cy="36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Wednesdays during school term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0339" y="7536491"/>
            <a:ext cx="4196524" cy="36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9:30AM - 11:30AM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0339" y="8233452"/>
            <a:ext cx="4196524" cy="7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</a:pPr>
            <a:r>
              <a:rPr lang="en-US" sz="2167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123 Anywhere Lane</a:t>
            </a:r>
          </a:p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North Perth, WA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35393" y="9346372"/>
            <a:ext cx="4508107" cy="659282"/>
            <a:chOff x="0" y="0"/>
            <a:chExt cx="1221879" cy="1786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1879" cy="178692"/>
            </a:xfrm>
            <a:custGeom>
              <a:avLst/>
              <a:gdLst/>
              <a:ahLst/>
              <a:cxnLst/>
              <a:rect l="l" t="t" r="r" b="b"/>
              <a:pathLst>
                <a:path w="1221879" h="178692">
                  <a:moveTo>
                    <a:pt x="89346" y="0"/>
                  </a:moveTo>
                  <a:lnTo>
                    <a:pt x="1132533" y="0"/>
                  </a:lnTo>
                  <a:cubicBezTo>
                    <a:pt x="1181877" y="0"/>
                    <a:pt x="1221879" y="40002"/>
                    <a:pt x="1221879" y="89346"/>
                  </a:cubicBezTo>
                  <a:lnTo>
                    <a:pt x="1221879" y="89346"/>
                  </a:lnTo>
                  <a:cubicBezTo>
                    <a:pt x="1221879" y="113042"/>
                    <a:pt x="1212465" y="135767"/>
                    <a:pt x="1195710" y="152523"/>
                  </a:cubicBezTo>
                  <a:cubicBezTo>
                    <a:pt x="1178954" y="169279"/>
                    <a:pt x="1156229" y="178692"/>
                    <a:pt x="1132533" y="178692"/>
                  </a:cubicBezTo>
                  <a:lnTo>
                    <a:pt x="89346" y="178692"/>
                  </a:lnTo>
                  <a:cubicBezTo>
                    <a:pt x="40002" y="178692"/>
                    <a:pt x="0" y="138690"/>
                    <a:pt x="0" y="89346"/>
                  </a:cubicBezTo>
                  <a:lnTo>
                    <a:pt x="0" y="89346"/>
                  </a:lnTo>
                  <a:cubicBezTo>
                    <a:pt x="0" y="40002"/>
                    <a:pt x="40002" y="0"/>
                    <a:pt x="89346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221879" cy="216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827835" y="9460320"/>
            <a:ext cx="401731" cy="401731"/>
          </a:xfrm>
          <a:custGeom>
            <a:avLst/>
            <a:gdLst/>
            <a:ahLst/>
            <a:cxnLst/>
            <a:rect l="l" t="t" r="r" b="b"/>
            <a:pathLst>
              <a:path w="401731" h="401731">
                <a:moveTo>
                  <a:pt x="0" y="0"/>
                </a:moveTo>
                <a:lnTo>
                  <a:pt x="401730" y="0"/>
                </a:lnTo>
                <a:lnTo>
                  <a:pt x="401730" y="401731"/>
                </a:lnTo>
                <a:lnTo>
                  <a:pt x="0" y="401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TextBox 26"/>
          <p:cNvSpPr txBox="1"/>
          <p:nvPr/>
        </p:nvSpPr>
        <p:spPr>
          <a:xfrm>
            <a:off x="643191" y="3373253"/>
            <a:ext cx="501367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l">
              <a:lnSpc>
                <a:spcPts val="6960"/>
              </a:lnSpc>
            </a:pPr>
            <a:r>
              <a:rPr lang="en-US" sz="58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3191" y="5310689"/>
            <a:ext cx="5541210" cy="96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3"/>
              </a:lnSpc>
              <a:spcBef>
                <a:spcPct val="0"/>
              </a:spcBef>
            </a:pPr>
            <a:r>
              <a:rPr lang="en-US" sz="179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5304" y="9503611"/>
            <a:ext cx="3629447" cy="294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9" name="Freeform 29"/>
          <p:cNvSpPr/>
          <p:nvPr/>
        </p:nvSpPr>
        <p:spPr>
          <a:xfrm rot="4981283">
            <a:off x="7758410" y="6029906"/>
            <a:ext cx="880835" cy="1650276"/>
          </a:xfrm>
          <a:custGeom>
            <a:avLst/>
            <a:gdLst/>
            <a:ahLst/>
            <a:cxnLst/>
            <a:rect l="l" t="t" r="r" b="b"/>
            <a:pathLst>
              <a:path w="880835" h="1650276">
                <a:moveTo>
                  <a:pt x="0" y="0"/>
                </a:moveTo>
                <a:lnTo>
                  <a:pt x="880834" y="0"/>
                </a:lnTo>
                <a:lnTo>
                  <a:pt x="880834" y="1650276"/>
                </a:lnTo>
                <a:lnTo>
                  <a:pt x="0" y="1650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EFC1478-7415-0061-1196-C1546326F2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r="8412"/>
          <a:stretch>
            <a:fillRect/>
          </a:stretch>
        </p:blipFill>
        <p:spPr>
          <a:xfrm>
            <a:off x="5607819" y="7560390"/>
            <a:ext cx="5936481" cy="6082879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E61749-7507-5D58-16BA-B55BBBD1E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6" y="-43870"/>
            <a:ext cx="10484909" cy="69899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3665498" y="11500353"/>
            <a:ext cx="2956005" cy="590215"/>
          </a:xfrm>
          <a:custGeom>
            <a:avLst/>
            <a:gdLst/>
            <a:ahLst/>
            <a:cxnLst/>
            <a:rect l="l" t="t" r="r" b="b"/>
            <a:pathLst>
              <a:path w="2956005" h="590215">
                <a:moveTo>
                  <a:pt x="0" y="0"/>
                </a:moveTo>
                <a:lnTo>
                  <a:pt x="2956004" y="0"/>
                </a:lnTo>
                <a:lnTo>
                  <a:pt x="2956004" y="590215"/>
                </a:lnTo>
                <a:lnTo>
                  <a:pt x="0" y="5902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r="-5528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flipH="1">
            <a:off x="0" y="4330570"/>
            <a:ext cx="10287000" cy="5629795"/>
          </a:xfrm>
          <a:custGeom>
            <a:avLst/>
            <a:gdLst/>
            <a:ahLst/>
            <a:cxnLst/>
            <a:rect l="l" t="t" r="r" b="b"/>
            <a:pathLst>
              <a:path w="10287000" h="5629795">
                <a:moveTo>
                  <a:pt x="10287000" y="0"/>
                </a:moveTo>
                <a:lnTo>
                  <a:pt x="0" y="0"/>
                </a:lnTo>
                <a:lnTo>
                  <a:pt x="0" y="5629795"/>
                </a:lnTo>
                <a:lnTo>
                  <a:pt x="10287000" y="5629795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43940" flipH="1">
            <a:off x="-124074" y="4602483"/>
            <a:ext cx="10433197" cy="5709804"/>
          </a:xfrm>
          <a:custGeom>
            <a:avLst/>
            <a:gdLst/>
            <a:ahLst/>
            <a:cxnLst/>
            <a:rect l="l" t="t" r="r" b="b"/>
            <a:pathLst>
              <a:path w="10433197" h="5709804">
                <a:moveTo>
                  <a:pt x="10433197" y="0"/>
                </a:moveTo>
                <a:lnTo>
                  <a:pt x="0" y="0"/>
                </a:lnTo>
                <a:lnTo>
                  <a:pt x="0" y="5709804"/>
                </a:lnTo>
                <a:lnTo>
                  <a:pt x="10433197" y="5709804"/>
                </a:lnTo>
                <a:lnTo>
                  <a:pt x="104331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6577335" y="4174813"/>
            <a:ext cx="3844543" cy="3844543"/>
          </a:xfrm>
          <a:custGeom>
            <a:avLst/>
            <a:gdLst/>
            <a:ahLst/>
            <a:cxnLst/>
            <a:rect l="l" t="t" r="r" b="b"/>
            <a:pathLst>
              <a:path w="3844543" h="3844543">
                <a:moveTo>
                  <a:pt x="0" y="0"/>
                </a:moveTo>
                <a:lnTo>
                  <a:pt x="3844543" y="0"/>
                </a:lnTo>
                <a:lnTo>
                  <a:pt x="3844543" y="3844543"/>
                </a:lnTo>
                <a:lnTo>
                  <a:pt x="0" y="3844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221964" y="6564447"/>
            <a:ext cx="5830279" cy="176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145" y="8618694"/>
            <a:ext cx="9084709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Thank you to [insert organisation name] for helping our playgroup thrive! This grant funded [what it was used for], creating a brighter, more playful space for our little ones and their families!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718" y="11659335"/>
            <a:ext cx="2956005" cy="31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232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29850" y="11655599"/>
            <a:ext cx="2956005" cy="31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en-US" sz="233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[GRANT ORG LOGO]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961160" y="5694015"/>
            <a:ext cx="8405556" cy="1031354"/>
            <a:chOff x="0" y="0"/>
            <a:chExt cx="2132906" cy="2617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7631" y="0"/>
                  </a:moveTo>
                  <a:lnTo>
                    <a:pt x="2105274" y="0"/>
                  </a:lnTo>
                  <a:cubicBezTo>
                    <a:pt x="2112603" y="0"/>
                    <a:pt x="2119631" y="2911"/>
                    <a:pt x="2124813" y="8093"/>
                  </a:cubicBezTo>
                  <a:cubicBezTo>
                    <a:pt x="2129995" y="13275"/>
                    <a:pt x="2132906" y="20303"/>
                    <a:pt x="2132906" y="27631"/>
                  </a:cubicBezTo>
                  <a:lnTo>
                    <a:pt x="2132906" y="234074"/>
                  </a:lnTo>
                  <a:cubicBezTo>
                    <a:pt x="2132906" y="249334"/>
                    <a:pt x="2120535" y="261705"/>
                    <a:pt x="2105274" y="261705"/>
                  </a:cubicBezTo>
                  <a:lnTo>
                    <a:pt x="27631" y="261705"/>
                  </a:lnTo>
                  <a:cubicBezTo>
                    <a:pt x="20303" y="261705"/>
                    <a:pt x="13275" y="258794"/>
                    <a:pt x="8093" y="253612"/>
                  </a:cubicBezTo>
                  <a:cubicBezTo>
                    <a:pt x="2911" y="248431"/>
                    <a:pt x="0" y="241402"/>
                    <a:pt x="0" y="234074"/>
                  </a:cubicBezTo>
                  <a:lnTo>
                    <a:pt x="0" y="27631"/>
                  </a:lnTo>
                  <a:cubicBezTo>
                    <a:pt x="0" y="20303"/>
                    <a:pt x="2911" y="13275"/>
                    <a:pt x="8093" y="8093"/>
                  </a:cubicBezTo>
                  <a:cubicBezTo>
                    <a:pt x="13275" y="2911"/>
                    <a:pt x="20303" y="0"/>
                    <a:pt x="27631" y="0"/>
                  </a:cubicBezTo>
                  <a:close/>
                </a:path>
              </a:pathLst>
            </a:custGeom>
            <a:solidFill>
              <a:srgbClr val="F9D10A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32906" cy="309330"/>
            </a:xfrm>
            <a:prstGeom prst="rect">
              <a:avLst/>
            </a:prstGeom>
          </p:spPr>
          <p:txBody>
            <a:bodyPr lIns="52727" tIns="52727" rIns="52727" bIns="52727" rtlCol="0" anchor="ctr"/>
            <a:lstStyle/>
            <a:p>
              <a:pPr algn="ctr">
                <a:lnSpc>
                  <a:spcPts val="34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4959" y="5566020"/>
            <a:ext cx="8405556" cy="1058089"/>
            <a:chOff x="0" y="0"/>
            <a:chExt cx="2132906" cy="2684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7631" y="0"/>
                  </a:moveTo>
                  <a:lnTo>
                    <a:pt x="2105274" y="0"/>
                  </a:lnTo>
                  <a:cubicBezTo>
                    <a:pt x="2112603" y="0"/>
                    <a:pt x="2119631" y="2911"/>
                    <a:pt x="2124813" y="8093"/>
                  </a:cubicBezTo>
                  <a:cubicBezTo>
                    <a:pt x="2129995" y="13275"/>
                    <a:pt x="2132906" y="20303"/>
                    <a:pt x="2132906" y="27631"/>
                  </a:cubicBezTo>
                  <a:lnTo>
                    <a:pt x="2132906" y="240858"/>
                  </a:lnTo>
                  <a:cubicBezTo>
                    <a:pt x="2132906" y="256119"/>
                    <a:pt x="2120535" y="268490"/>
                    <a:pt x="2105274" y="268490"/>
                  </a:cubicBezTo>
                  <a:lnTo>
                    <a:pt x="27631" y="268490"/>
                  </a:lnTo>
                  <a:cubicBezTo>
                    <a:pt x="20303" y="268490"/>
                    <a:pt x="13275" y="265578"/>
                    <a:pt x="8093" y="260396"/>
                  </a:cubicBezTo>
                  <a:cubicBezTo>
                    <a:pt x="2911" y="255215"/>
                    <a:pt x="0" y="248186"/>
                    <a:pt x="0" y="240858"/>
                  </a:cubicBezTo>
                  <a:lnTo>
                    <a:pt x="0" y="27631"/>
                  </a:lnTo>
                  <a:cubicBezTo>
                    <a:pt x="0" y="20303"/>
                    <a:pt x="2911" y="13275"/>
                    <a:pt x="8093" y="8093"/>
                  </a:cubicBezTo>
                  <a:cubicBezTo>
                    <a:pt x="13275" y="2911"/>
                    <a:pt x="20303" y="0"/>
                    <a:pt x="2763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798"/>
              <a:ext cx="2132906" cy="252692"/>
            </a:xfrm>
            <a:prstGeom prst="rect">
              <a:avLst/>
            </a:prstGeom>
          </p:spPr>
          <p:txBody>
            <a:bodyPr lIns="52727" tIns="52727" rIns="52727" bIns="52727" rtlCol="0" anchor="ctr"/>
            <a:lstStyle/>
            <a:p>
              <a:pPr algn="ctr">
                <a:lnSpc>
                  <a:spcPts val="3481"/>
                </a:lnSpc>
              </a:pPr>
              <a:r>
                <a:rPr lang="en-US" sz="2486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Mondays | 9:30AM - 11:30AM | All Ages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1160" y="7054466"/>
            <a:ext cx="8405556" cy="1031354"/>
            <a:chOff x="0" y="0"/>
            <a:chExt cx="2132906" cy="2617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7631" y="0"/>
                  </a:moveTo>
                  <a:lnTo>
                    <a:pt x="2105274" y="0"/>
                  </a:lnTo>
                  <a:cubicBezTo>
                    <a:pt x="2112603" y="0"/>
                    <a:pt x="2119631" y="2911"/>
                    <a:pt x="2124813" y="8093"/>
                  </a:cubicBezTo>
                  <a:cubicBezTo>
                    <a:pt x="2129995" y="13275"/>
                    <a:pt x="2132906" y="20303"/>
                    <a:pt x="2132906" y="27631"/>
                  </a:cubicBezTo>
                  <a:lnTo>
                    <a:pt x="2132906" y="234074"/>
                  </a:lnTo>
                  <a:cubicBezTo>
                    <a:pt x="2132906" y="249334"/>
                    <a:pt x="2120535" y="261705"/>
                    <a:pt x="2105274" y="261705"/>
                  </a:cubicBezTo>
                  <a:lnTo>
                    <a:pt x="27631" y="261705"/>
                  </a:lnTo>
                  <a:cubicBezTo>
                    <a:pt x="20303" y="261705"/>
                    <a:pt x="13275" y="258794"/>
                    <a:pt x="8093" y="253612"/>
                  </a:cubicBezTo>
                  <a:cubicBezTo>
                    <a:pt x="2911" y="248431"/>
                    <a:pt x="0" y="241402"/>
                    <a:pt x="0" y="234074"/>
                  </a:cubicBezTo>
                  <a:lnTo>
                    <a:pt x="0" y="27631"/>
                  </a:lnTo>
                  <a:cubicBezTo>
                    <a:pt x="0" y="20303"/>
                    <a:pt x="2911" y="13275"/>
                    <a:pt x="8093" y="8093"/>
                  </a:cubicBezTo>
                  <a:cubicBezTo>
                    <a:pt x="13275" y="2911"/>
                    <a:pt x="20303" y="0"/>
                    <a:pt x="27631" y="0"/>
                  </a:cubicBezTo>
                  <a:close/>
                </a:path>
              </a:pathLst>
            </a:custGeom>
            <a:solidFill>
              <a:srgbClr val="F9D10A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32906" cy="309330"/>
            </a:xfrm>
            <a:prstGeom prst="rect">
              <a:avLst/>
            </a:prstGeom>
          </p:spPr>
          <p:txBody>
            <a:bodyPr lIns="52727" tIns="52727" rIns="52727" bIns="52727" rtlCol="0" anchor="ctr"/>
            <a:lstStyle/>
            <a:p>
              <a:pPr algn="ctr">
                <a:lnSpc>
                  <a:spcPts val="348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4959" y="7058363"/>
            <a:ext cx="8405556" cy="926196"/>
            <a:chOff x="0" y="0"/>
            <a:chExt cx="2132906" cy="2684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7631" y="0"/>
                  </a:moveTo>
                  <a:lnTo>
                    <a:pt x="2105274" y="0"/>
                  </a:lnTo>
                  <a:cubicBezTo>
                    <a:pt x="2112603" y="0"/>
                    <a:pt x="2119631" y="2911"/>
                    <a:pt x="2124813" y="8093"/>
                  </a:cubicBezTo>
                  <a:cubicBezTo>
                    <a:pt x="2129995" y="13275"/>
                    <a:pt x="2132906" y="20303"/>
                    <a:pt x="2132906" y="27631"/>
                  </a:cubicBezTo>
                  <a:lnTo>
                    <a:pt x="2132906" y="240858"/>
                  </a:lnTo>
                  <a:cubicBezTo>
                    <a:pt x="2132906" y="256119"/>
                    <a:pt x="2120535" y="268490"/>
                    <a:pt x="2105274" y="268490"/>
                  </a:cubicBezTo>
                  <a:lnTo>
                    <a:pt x="27631" y="268490"/>
                  </a:lnTo>
                  <a:cubicBezTo>
                    <a:pt x="20303" y="268490"/>
                    <a:pt x="13275" y="265578"/>
                    <a:pt x="8093" y="260396"/>
                  </a:cubicBezTo>
                  <a:cubicBezTo>
                    <a:pt x="2911" y="255215"/>
                    <a:pt x="0" y="248186"/>
                    <a:pt x="0" y="240858"/>
                  </a:cubicBezTo>
                  <a:lnTo>
                    <a:pt x="0" y="27631"/>
                  </a:lnTo>
                  <a:cubicBezTo>
                    <a:pt x="0" y="20303"/>
                    <a:pt x="2911" y="13275"/>
                    <a:pt x="8093" y="8093"/>
                  </a:cubicBezTo>
                  <a:cubicBezTo>
                    <a:pt x="13275" y="2911"/>
                    <a:pt x="20303" y="0"/>
                    <a:pt x="2763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132906" cy="268490"/>
            </a:xfrm>
            <a:prstGeom prst="rect">
              <a:avLst/>
            </a:prstGeom>
          </p:spPr>
          <p:txBody>
            <a:bodyPr lIns="52727" tIns="52727" rIns="52727" bIns="52727" rtlCol="0" anchor="ctr"/>
            <a:lstStyle/>
            <a:p>
              <a:pPr algn="ctr">
                <a:lnSpc>
                  <a:spcPts val="3481"/>
                </a:lnSpc>
              </a:pPr>
              <a:r>
                <a:rPr lang="en-US" sz="2486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Wednesdays | 11:30AM - 1:30PM | Babies 0-12 months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4827" y="2639953"/>
            <a:ext cx="9437346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6"/>
              </a:lnSpc>
            </a:pPr>
            <a:r>
              <a:rPr lang="en-US" sz="5605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 </a:t>
            </a:r>
          </a:p>
          <a:p>
            <a:pPr algn="ctr">
              <a:lnSpc>
                <a:spcPts val="6726"/>
              </a:lnSpc>
            </a:pPr>
            <a:r>
              <a:rPr lang="en-US" sz="5605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959" y="4516378"/>
            <a:ext cx="8541758" cy="66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09"/>
              </a:lnSpc>
              <a:spcBef>
                <a:spcPct val="0"/>
              </a:spcBef>
            </a:pPr>
            <a:r>
              <a:rPr lang="en-US" sz="186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5232" y="1682359"/>
            <a:ext cx="3756535" cy="53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0"/>
              </a:lnSpc>
              <a:spcBef>
                <a:spcPct val="0"/>
              </a:spcBef>
            </a:pPr>
            <a:r>
              <a:rPr lang="en-US" sz="3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139938" y="9399063"/>
            <a:ext cx="6048000" cy="639646"/>
            <a:chOff x="0" y="0"/>
            <a:chExt cx="1689572" cy="1786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9572" cy="178692"/>
            </a:xfrm>
            <a:custGeom>
              <a:avLst/>
              <a:gdLst/>
              <a:ahLst/>
              <a:cxnLst/>
              <a:rect l="l" t="t" r="r" b="b"/>
              <a:pathLst>
                <a:path w="1689572" h="178692">
                  <a:moveTo>
                    <a:pt x="62724" y="0"/>
                  </a:moveTo>
                  <a:lnTo>
                    <a:pt x="1626848" y="0"/>
                  </a:lnTo>
                  <a:cubicBezTo>
                    <a:pt x="1661489" y="0"/>
                    <a:pt x="1689572" y="28082"/>
                    <a:pt x="1689572" y="62724"/>
                  </a:cubicBezTo>
                  <a:lnTo>
                    <a:pt x="1689572" y="115968"/>
                  </a:lnTo>
                  <a:cubicBezTo>
                    <a:pt x="1689572" y="132603"/>
                    <a:pt x="1682964" y="148557"/>
                    <a:pt x="1671201" y="160320"/>
                  </a:cubicBezTo>
                  <a:cubicBezTo>
                    <a:pt x="1659437" y="172083"/>
                    <a:pt x="1643483" y="178692"/>
                    <a:pt x="1626848" y="178692"/>
                  </a:cubicBezTo>
                  <a:lnTo>
                    <a:pt x="62724" y="178692"/>
                  </a:lnTo>
                  <a:cubicBezTo>
                    <a:pt x="28082" y="178692"/>
                    <a:pt x="0" y="150609"/>
                    <a:pt x="0" y="115968"/>
                  </a:cubicBezTo>
                  <a:lnTo>
                    <a:pt x="0" y="62724"/>
                  </a:lnTo>
                  <a:cubicBezTo>
                    <a:pt x="0" y="28082"/>
                    <a:pt x="28082" y="0"/>
                    <a:pt x="62724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689572" cy="197742"/>
            </a:xfrm>
            <a:prstGeom prst="rect">
              <a:avLst/>
            </a:prstGeom>
          </p:spPr>
          <p:txBody>
            <a:bodyPr lIns="25145" tIns="25145" rIns="25145" bIns="25145" rtlCol="0" anchor="ctr"/>
            <a:lstStyle/>
            <a:p>
              <a:pPr algn="ctr">
                <a:lnSpc>
                  <a:spcPts val="131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7860" y="8584209"/>
            <a:ext cx="526016" cy="526016"/>
            <a:chOff x="0" y="0"/>
            <a:chExt cx="701354" cy="70135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701354" cy="70135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55782" y="134127"/>
              <a:ext cx="389790" cy="433100"/>
            </a:xfrm>
            <a:custGeom>
              <a:avLst/>
              <a:gdLst/>
              <a:ahLst/>
              <a:cxnLst/>
              <a:rect l="l" t="t" r="r" b="b"/>
              <a:pathLst>
                <a:path w="389790" h="433100">
                  <a:moveTo>
                    <a:pt x="0" y="0"/>
                  </a:moveTo>
                  <a:lnTo>
                    <a:pt x="389790" y="0"/>
                  </a:lnTo>
                  <a:lnTo>
                    <a:pt x="389790" y="433100"/>
                  </a:lnTo>
                  <a:lnTo>
                    <a:pt x="0" y="43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75561" y="8698702"/>
            <a:ext cx="1590933" cy="29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r>
              <a:rPr lang="en-US" sz="1992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Wednesdays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361769" y="8557639"/>
            <a:ext cx="526016" cy="526016"/>
            <a:chOff x="0" y="0"/>
            <a:chExt cx="701354" cy="70135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701354" cy="701354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17084" y="117084"/>
              <a:ext cx="467187" cy="467187"/>
            </a:xfrm>
            <a:custGeom>
              <a:avLst/>
              <a:gdLst/>
              <a:ahLst/>
              <a:cxnLst/>
              <a:rect l="l" t="t" r="r" b="b"/>
              <a:pathLst>
                <a:path w="467187" h="467187">
                  <a:moveTo>
                    <a:pt x="0" y="0"/>
                  </a:moveTo>
                  <a:lnTo>
                    <a:pt x="467186" y="0"/>
                  </a:lnTo>
                  <a:lnTo>
                    <a:pt x="467186" y="467186"/>
                  </a:lnTo>
                  <a:lnTo>
                    <a:pt x="0" y="46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990366" y="8658454"/>
            <a:ext cx="2130785" cy="33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9"/>
              </a:lnSpc>
            </a:pPr>
            <a:r>
              <a:rPr lang="en-US" sz="199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9:30AM - 11:30AM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419327" y="8531070"/>
            <a:ext cx="526016" cy="526016"/>
            <a:chOff x="0" y="0"/>
            <a:chExt cx="701354" cy="701354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01354" cy="701354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209450" y="135179"/>
              <a:ext cx="283674" cy="430996"/>
            </a:xfrm>
            <a:custGeom>
              <a:avLst/>
              <a:gdLst/>
              <a:ahLst/>
              <a:cxnLst/>
              <a:rect l="l" t="t" r="r" b="b"/>
              <a:pathLst>
                <a:path w="283674" h="430996">
                  <a:moveTo>
                    <a:pt x="0" y="0"/>
                  </a:moveTo>
                  <a:lnTo>
                    <a:pt x="283673" y="0"/>
                  </a:lnTo>
                  <a:lnTo>
                    <a:pt x="283673" y="430996"/>
                  </a:lnTo>
                  <a:lnTo>
                    <a:pt x="0" y="430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044605" y="8485869"/>
            <a:ext cx="2322111" cy="684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9"/>
              </a:lnSpc>
            </a:pPr>
            <a:r>
              <a:rPr lang="en-US" sz="199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123 Anywhere Lane</a:t>
            </a:r>
          </a:p>
          <a:p>
            <a:pPr algn="just">
              <a:lnSpc>
                <a:spcPts val="2789"/>
              </a:lnSpc>
              <a:spcBef>
                <a:spcPct val="0"/>
              </a:spcBef>
            </a:pPr>
            <a:r>
              <a:rPr lang="en-US" sz="199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North Perth, WA</a:t>
            </a:r>
          </a:p>
        </p:txBody>
      </p:sp>
      <p:sp>
        <p:nvSpPr>
          <p:cNvPr id="39" name="Freeform 39"/>
          <p:cNvSpPr/>
          <p:nvPr/>
        </p:nvSpPr>
        <p:spPr>
          <a:xfrm>
            <a:off x="2271028" y="9543684"/>
            <a:ext cx="350405" cy="350405"/>
          </a:xfrm>
          <a:custGeom>
            <a:avLst/>
            <a:gdLst/>
            <a:ahLst/>
            <a:cxnLst/>
            <a:rect l="l" t="t" r="r" b="b"/>
            <a:pathLst>
              <a:path w="350405" h="350405">
                <a:moveTo>
                  <a:pt x="0" y="0"/>
                </a:moveTo>
                <a:lnTo>
                  <a:pt x="350405" y="0"/>
                </a:lnTo>
                <a:lnTo>
                  <a:pt x="350405" y="350405"/>
                </a:lnTo>
                <a:lnTo>
                  <a:pt x="0" y="3504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0" name="TextBox 40"/>
          <p:cNvSpPr txBox="1"/>
          <p:nvPr/>
        </p:nvSpPr>
        <p:spPr>
          <a:xfrm>
            <a:off x="2731763" y="9483936"/>
            <a:ext cx="524046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41" name="Freeform 41"/>
          <p:cNvSpPr/>
          <p:nvPr/>
        </p:nvSpPr>
        <p:spPr>
          <a:xfrm>
            <a:off x="4795288" y="11507471"/>
            <a:ext cx="4571428" cy="911175"/>
          </a:xfrm>
          <a:custGeom>
            <a:avLst/>
            <a:gdLst/>
            <a:ahLst/>
            <a:cxnLst/>
            <a:rect l="l" t="t" r="r" b="b"/>
            <a:pathLst>
              <a:path w="4571428" h="911175">
                <a:moveTo>
                  <a:pt x="0" y="0"/>
                </a:moveTo>
                <a:lnTo>
                  <a:pt x="4571428" y="0"/>
                </a:lnTo>
                <a:lnTo>
                  <a:pt x="4571428" y="911175"/>
                </a:lnTo>
                <a:lnTo>
                  <a:pt x="0" y="9111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2" name="TextBox 42"/>
          <p:cNvSpPr txBox="1"/>
          <p:nvPr/>
        </p:nvSpPr>
        <p:spPr>
          <a:xfrm>
            <a:off x="824959" y="11799929"/>
            <a:ext cx="3628018" cy="373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4"/>
              </a:lnSpc>
            </a:pPr>
            <a:r>
              <a:rPr lang="en-US" sz="282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5629572" y="11821481"/>
            <a:ext cx="4417301" cy="880455"/>
          </a:xfrm>
          <a:custGeom>
            <a:avLst/>
            <a:gdLst/>
            <a:ahLst/>
            <a:cxnLst/>
            <a:rect l="l" t="t" r="r" b="b"/>
            <a:pathLst>
              <a:path w="4417301" h="880455">
                <a:moveTo>
                  <a:pt x="0" y="0"/>
                </a:moveTo>
                <a:lnTo>
                  <a:pt x="4417301" y="0"/>
                </a:lnTo>
                <a:lnTo>
                  <a:pt x="4417301" y="880455"/>
                </a:lnTo>
                <a:lnTo>
                  <a:pt x="0" y="880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1028700" y="4532379"/>
            <a:ext cx="8362950" cy="971387"/>
            <a:chOff x="0" y="0"/>
            <a:chExt cx="11150600" cy="1397903"/>
          </a:xfrm>
        </p:grpSpPr>
        <p:grpSp>
          <p:nvGrpSpPr>
            <p:cNvPr id="5" name="Group 5"/>
            <p:cNvGrpSpPr/>
            <p:nvPr/>
          </p:nvGrpSpPr>
          <p:grpSpPr>
            <a:xfrm>
              <a:off x="177800" y="139827"/>
              <a:ext cx="10972800" cy="1258076"/>
              <a:chOff x="0" y="0"/>
              <a:chExt cx="2167467" cy="24850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0972800" cy="1258076"/>
              <a:chOff x="0" y="0"/>
              <a:chExt cx="2167467" cy="2485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| 9:30AM - 11:30AM | All Ages</a:t>
                </a:r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437831" y="588277"/>
            <a:ext cx="3257869" cy="105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710038"/>
            <a:ext cx="82296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 Sessions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5713316"/>
            <a:ext cx="8362950" cy="1048427"/>
            <a:chOff x="0" y="0"/>
            <a:chExt cx="11150600" cy="1397903"/>
          </a:xfrm>
        </p:grpSpPr>
        <p:grpSp>
          <p:nvGrpSpPr>
            <p:cNvPr id="14" name="Group 14"/>
            <p:cNvGrpSpPr/>
            <p:nvPr/>
          </p:nvGrpSpPr>
          <p:grpSpPr>
            <a:xfrm>
              <a:off x="177800" y="139827"/>
              <a:ext cx="10972800" cy="1258076"/>
              <a:chOff x="0" y="0"/>
              <a:chExt cx="2167467" cy="24850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0972800" cy="1258076"/>
              <a:chOff x="0" y="0"/>
              <a:chExt cx="2167467" cy="24850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11996"/>
                <a:ext cx="2167467" cy="236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| 12:30PM - 2:30PM | All Ages</a:t>
                </a: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962025" y="7139265"/>
            <a:ext cx="8362950" cy="880455"/>
            <a:chOff x="0" y="0"/>
            <a:chExt cx="11150600" cy="1397903"/>
          </a:xfrm>
        </p:grpSpPr>
        <p:grpSp>
          <p:nvGrpSpPr>
            <p:cNvPr id="21" name="Group 21"/>
            <p:cNvGrpSpPr/>
            <p:nvPr/>
          </p:nvGrpSpPr>
          <p:grpSpPr>
            <a:xfrm>
              <a:off x="177800" y="139827"/>
              <a:ext cx="10972800" cy="1258076"/>
              <a:chOff x="0" y="0"/>
              <a:chExt cx="2167467" cy="24850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10972800" cy="1258076"/>
              <a:chOff x="0" y="0"/>
              <a:chExt cx="2167467" cy="24850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| 9:30AM - 11:30AM | Babies 0-12 months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895350" y="8397242"/>
            <a:ext cx="8362950" cy="880455"/>
            <a:chOff x="0" y="0"/>
            <a:chExt cx="11150600" cy="1397903"/>
          </a:xfrm>
        </p:grpSpPr>
        <p:grpSp>
          <p:nvGrpSpPr>
            <p:cNvPr id="28" name="Group 28"/>
            <p:cNvGrpSpPr/>
            <p:nvPr/>
          </p:nvGrpSpPr>
          <p:grpSpPr>
            <a:xfrm>
              <a:off x="177800" y="139827"/>
              <a:ext cx="10972800" cy="1258076"/>
              <a:chOff x="0" y="0"/>
              <a:chExt cx="2167467" cy="24850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0972800" cy="1258076"/>
              <a:chOff x="0" y="0"/>
              <a:chExt cx="2167467" cy="24850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| 12:30PM - 2:30PM | Spanish Speaking</a:t>
                </a:r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991159" y="10795193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1159" y="11848627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11315342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  <p:sp>
        <p:nvSpPr>
          <p:cNvPr id="37" name="Freeform 37"/>
          <p:cNvSpPr/>
          <p:nvPr/>
        </p:nvSpPr>
        <p:spPr>
          <a:xfrm>
            <a:off x="514231" y="10816748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8"/>
                </a:lnTo>
                <a:lnTo>
                  <a:pt x="0" y="38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8" name="Freeform 38"/>
          <p:cNvSpPr/>
          <p:nvPr/>
        </p:nvSpPr>
        <p:spPr>
          <a:xfrm>
            <a:off x="514231" y="11307617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9"/>
                </a:lnTo>
                <a:lnTo>
                  <a:pt x="0" y="38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9" name="Freeform 39"/>
          <p:cNvSpPr/>
          <p:nvPr/>
        </p:nvSpPr>
        <p:spPr>
          <a:xfrm>
            <a:off x="514231" y="11798486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9"/>
                </a:lnTo>
                <a:lnTo>
                  <a:pt x="0" y="381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816554" y="4440976"/>
            <a:ext cx="4114800" cy="1536060"/>
            <a:chOff x="0" y="0"/>
            <a:chExt cx="5486400" cy="2048080"/>
          </a:xfrm>
        </p:grpSpPr>
        <p:grpSp>
          <p:nvGrpSpPr>
            <p:cNvPr id="4" name="Group 4"/>
            <p:cNvGrpSpPr/>
            <p:nvPr/>
          </p:nvGrpSpPr>
          <p:grpSpPr>
            <a:xfrm>
              <a:off x="87482" y="226114"/>
              <a:ext cx="5398918" cy="1821966"/>
              <a:chOff x="0" y="0"/>
              <a:chExt cx="1066453" cy="35989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5398918" cy="1869196"/>
              <a:chOff x="0" y="0"/>
              <a:chExt cx="1066453" cy="3692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816554" y="6119918"/>
            <a:ext cx="4114800" cy="1536060"/>
            <a:chOff x="0" y="0"/>
            <a:chExt cx="5486400" cy="2048080"/>
          </a:xfrm>
        </p:grpSpPr>
        <p:grpSp>
          <p:nvGrpSpPr>
            <p:cNvPr id="11" name="Group 11"/>
            <p:cNvGrpSpPr/>
            <p:nvPr/>
          </p:nvGrpSpPr>
          <p:grpSpPr>
            <a:xfrm>
              <a:off x="87482" y="226114"/>
              <a:ext cx="5398918" cy="1821966"/>
              <a:chOff x="0" y="0"/>
              <a:chExt cx="1066453" cy="3598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5398918" cy="1869196"/>
              <a:chOff x="0" y="0"/>
              <a:chExt cx="1066453" cy="3692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783216" y="7798859"/>
            <a:ext cx="4181475" cy="1536060"/>
            <a:chOff x="0" y="0"/>
            <a:chExt cx="5575300" cy="2048080"/>
          </a:xfrm>
        </p:grpSpPr>
        <p:grpSp>
          <p:nvGrpSpPr>
            <p:cNvPr id="18" name="Group 18"/>
            <p:cNvGrpSpPr/>
            <p:nvPr/>
          </p:nvGrpSpPr>
          <p:grpSpPr>
            <a:xfrm>
              <a:off x="88900" y="226114"/>
              <a:ext cx="5486400" cy="1821966"/>
              <a:chOff x="0" y="0"/>
              <a:chExt cx="1083733" cy="35989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08373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5486400" cy="1869196"/>
              <a:chOff x="0" y="0"/>
              <a:chExt cx="1083733" cy="36922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108373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5355646" y="4440976"/>
            <a:ext cx="4114800" cy="1536060"/>
            <a:chOff x="0" y="0"/>
            <a:chExt cx="5486400" cy="2048080"/>
          </a:xfrm>
        </p:grpSpPr>
        <p:grpSp>
          <p:nvGrpSpPr>
            <p:cNvPr id="25" name="Group 25"/>
            <p:cNvGrpSpPr/>
            <p:nvPr/>
          </p:nvGrpSpPr>
          <p:grpSpPr>
            <a:xfrm>
              <a:off x="87482" y="226114"/>
              <a:ext cx="5398918" cy="1821966"/>
              <a:chOff x="0" y="0"/>
              <a:chExt cx="1066453" cy="35989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5398918" cy="1869196"/>
              <a:chOff x="0" y="0"/>
              <a:chExt cx="1066453" cy="36922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5355646" y="6119918"/>
            <a:ext cx="4114800" cy="1536060"/>
            <a:chOff x="0" y="0"/>
            <a:chExt cx="5486400" cy="2048080"/>
          </a:xfrm>
        </p:grpSpPr>
        <p:grpSp>
          <p:nvGrpSpPr>
            <p:cNvPr id="32" name="Group 32"/>
            <p:cNvGrpSpPr/>
            <p:nvPr/>
          </p:nvGrpSpPr>
          <p:grpSpPr>
            <a:xfrm>
              <a:off x="87482" y="226114"/>
              <a:ext cx="5398918" cy="1821966"/>
              <a:chOff x="0" y="0"/>
              <a:chExt cx="1066453" cy="35989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5398918" cy="1869196"/>
              <a:chOff x="0" y="0"/>
              <a:chExt cx="1066453" cy="36922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5322309" y="7798859"/>
            <a:ext cx="4181475" cy="1536060"/>
            <a:chOff x="0" y="0"/>
            <a:chExt cx="5575300" cy="2048080"/>
          </a:xfrm>
        </p:grpSpPr>
        <p:grpSp>
          <p:nvGrpSpPr>
            <p:cNvPr id="39" name="Group 39"/>
            <p:cNvGrpSpPr/>
            <p:nvPr/>
          </p:nvGrpSpPr>
          <p:grpSpPr>
            <a:xfrm>
              <a:off x="88900" y="226114"/>
              <a:ext cx="5486400" cy="1821966"/>
              <a:chOff x="0" y="0"/>
              <a:chExt cx="1083733" cy="35989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108373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3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0"/>
              <a:ext cx="5486400" cy="1869196"/>
              <a:chOff x="0" y="0"/>
              <a:chExt cx="1083733" cy="36922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0"/>
                <a:ext cx="108373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874"/>
                  </a:lnSpc>
                </a:pPr>
                <a:r>
                  <a:rPr lang="en-US" sz="2395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sp>
        <p:nvSpPr>
          <p:cNvPr id="45" name="Freeform 45"/>
          <p:cNvSpPr/>
          <p:nvPr/>
        </p:nvSpPr>
        <p:spPr>
          <a:xfrm>
            <a:off x="5629572" y="11821481"/>
            <a:ext cx="4417301" cy="880455"/>
          </a:xfrm>
          <a:custGeom>
            <a:avLst/>
            <a:gdLst/>
            <a:ahLst/>
            <a:cxnLst/>
            <a:rect l="l" t="t" r="r" b="b"/>
            <a:pathLst>
              <a:path w="4417301" h="880455">
                <a:moveTo>
                  <a:pt x="0" y="0"/>
                </a:moveTo>
                <a:lnTo>
                  <a:pt x="4417301" y="0"/>
                </a:lnTo>
                <a:lnTo>
                  <a:pt x="4417301" y="880455"/>
                </a:lnTo>
                <a:lnTo>
                  <a:pt x="0" y="880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6" name="TextBox 46"/>
          <p:cNvSpPr txBox="1"/>
          <p:nvPr/>
        </p:nvSpPr>
        <p:spPr>
          <a:xfrm>
            <a:off x="1028700" y="2707906"/>
            <a:ext cx="82296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 SESSIONS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7831" y="588277"/>
            <a:ext cx="3316638" cy="1052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91159" y="10795193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91159" y="11848627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8700" y="11315342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  <p:sp>
        <p:nvSpPr>
          <p:cNvPr id="51" name="Freeform 51"/>
          <p:cNvSpPr/>
          <p:nvPr/>
        </p:nvSpPr>
        <p:spPr>
          <a:xfrm>
            <a:off x="514231" y="10816748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8"/>
                </a:lnTo>
                <a:lnTo>
                  <a:pt x="0" y="38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2" name="Freeform 52"/>
          <p:cNvSpPr/>
          <p:nvPr/>
        </p:nvSpPr>
        <p:spPr>
          <a:xfrm>
            <a:off x="514231" y="11307617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9"/>
                </a:lnTo>
                <a:lnTo>
                  <a:pt x="0" y="38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3" name="Freeform 53"/>
          <p:cNvSpPr/>
          <p:nvPr/>
        </p:nvSpPr>
        <p:spPr>
          <a:xfrm>
            <a:off x="514231" y="11798486"/>
            <a:ext cx="381119" cy="381119"/>
          </a:xfrm>
          <a:custGeom>
            <a:avLst/>
            <a:gdLst/>
            <a:ahLst/>
            <a:cxnLst/>
            <a:rect l="l" t="t" r="r" b="b"/>
            <a:pathLst>
              <a:path w="381119" h="381119">
                <a:moveTo>
                  <a:pt x="0" y="0"/>
                </a:moveTo>
                <a:lnTo>
                  <a:pt x="381119" y="0"/>
                </a:lnTo>
                <a:lnTo>
                  <a:pt x="381119" y="381119"/>
                </a:lnTo>
                <a:lnTo>
                  <a:pt x="0" y="381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176336">
            <a:off x="2016480" y="1936854"/>
            <a:ext cx="6153626" cy="1216152"/>
            <a:chOff x="0" y="0"/>
            <a:chExt cx="1575510" cy="311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5510" cy="311371"/>
            </a:xfrm>
            <a:custGeom>
              <a:avLst/>
              <a:gdLst/>
              <a:ahLst/>
              <a:cxnLst/>
              <a:rect l="l" t="t" r="r" b="b"/>
              <a:pathLst>
                <a:path w="1575510" h="311371">
                  <a:moveTo>
                    <a:pt x="125811" y="0"/>
                  </a:moveTo>
                  <a:lnTo>
                    <a:pt x="1449699" y="0"/>
                  </a:lnTo>
                  <a:cubicBezTo>
                    <a:pt x="1519183" y="0"/>
                    <a:pt x="1575510" y="56327"/>
                    <a:pt x="1575510" y="125811"/>
                  </a:cubicBezTo>
                  <a:lnTo>
                    <a:pt x="1575510" y="185560"/>
                  </a:lnTo>
                  <a:cubicBezTo>
                    <a:pt x="1575510" y="218927"/>
                    <a:pt x="1562255" y="250928"/>
                    <a:pt x="1538661" y="274522"/>
                  </a:cubicBezTo>
                  <a:cubicBezTo>
                    <a:pt x="1515067" y="298116"/>
                    <a:pt x="1483066" y="311371"/>
                    <a:pt x="1449699" y="311371"/>
                  </a:cubicBezTo>
                  <a:lnTo>
                    <a:pt x="125811" y="311371"/>
                  </a:lnTo>
                  <a:cubicBezTo>
                    <a:pt x="92444" y="311371"/>
                    <a:pt x="60443" y="298116"/>
                    <a:pt x="36849" y="274522"/>
                  </a:cubicBezTo>
                  <a:cubicBezTo>
                    <a:pt x="13255" y="250928"/>
                    <a:pt x="0" y="218927"/>
                    <a:pt x="0" y="185560"/>
                  </a:cubicBezTo>
                  <a:lnTo>
                    <a:pt x="0" y="125811"/>
                  </a:lnTo>
                  <a:cubicBezTo>
                    <a:pt x="0" y="92444"/>
                    <a:pt x="13255" y="60443"/>
                    <a:pt x="36849" y="36849"/>
                  </a:cubicBezTo>
                  <a:cubicBezTo>
                    <a:pt x="60443" y="13255"/>
                    <a:pt x="92444" y="0"/>
                    <a:pt x="125811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1575510" cy="244696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01619" y="8268690"/>
            <a:ext cx="4583348" cy="684334"/>
            <a:chOff x="0" y="0"/>
            <a:chExt cx="1207137" cy="1802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7137" cy="180236"/>
            </a:xfrm>
            <a:custGeom>
              <a:avLst/>
              <a:gdLst/>
              <a:ahLst/>
              <a:cxnLst/>
              <a:rect l="l" t="t" r="r" b="b"/>
              <a:pathLst>
                <a:path w="1207137" h="180236">
                  <a:moveTo>
                    <a:pt x="90118" y="0"/>
                  </a:moveTo>
                  <a:lnTo>
                    <a:pt x="1117019" y="0"/>
                  </a:lnTo>
                  <a:cubicBezTo>
                    <a:pt x="1140920" y="0"/>
                    <a:pt x="1163842" y="9495"/>
                    <a:pt x="1180742" y="26395"/>
                  </a:cubicBezTo>
                  <a:cubicBezTo>
                    <a:pt x="1197642" y="43295"/>
                    <a:pt x="1207137" y="66217"/>
                    <a:pt x="1207137" y="90118"/>
                  </a:cubicBezTo>
                  <a:lnTo>
                    <a:pt x="1207137" y="90118"/>
                  </a:lnTo>
                  <a:cubicBezTo>
                    <a:pt x="1207137" y="139889"/>
                    <a:pt x="1166790" y="180236"/>
                    <a:pt x="1117019" y="180236"/>
                  </a:cubicBezTo>
                  <a:lnTo>
                    <a:pt x="90118" y="180236"/>
                  </a:lnTo>
                  <a:cubicBezTo>
                    <a:pt x="66217" y="180236"/>
                    <a:pt x="43295" y="170741"/>
                    <a:pt x="26395" y="153841"/>
                  </a:cubicBezTo>
                  <a:cubicBezTo>
                    <a:pt x="9495" y="136941"/>
                    <a:pt x="0" y="114019"/>
                    <a:pt x="0" y="90118"/>
                  </a:cubicBezTo>
                  <a:lnTo>
                    <a:pt x="0" y="90118"/>
                  </a:lnTo>
                  <a:cubicBezTo>
                    <a:pt x="0" y="66217"/>
                    <a:pt x="9495" y="43295"/>
                    <a:pt x="26395" y="26395"/>
                  </a:cubicBezTo>
                  <a:cubicBezTo>
                    <a:pt x="43295" y="9495"/>
                    <a:pt x="66217" y="0"/>
                    <a:pt x="90118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07137" cy="180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FFFFFF"/>
                  </a:solidFill>
                  <a:latin typeface="Fredoka 1"/>
                  <a:ea typeface="Fredoka 1"/>
                  <a:cs typeface="Fredoka 1"/>
                  <a:sym typeface="Fredoka 1"/>
                </a:rPr>
                <a:t> insertnameplaygroup@gmail.com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600117" y="10867602"/>
            <a:ext cx="5086766" cy="962448"/>
          </a:xfrm>
          <a:custGeom>
            <a:avLst/>
            <a:gdLst/>
            <a:ahLst/>
            <a:cxnLst/>
            <a:rect l="l" t="t" r="r" b="b"/>
            <a:pathLst>
              <a:path w="5086766" h="962448">
                <a:moveTo>
                  <a:pt x="0" y="0"/>
                </a:moveTo>
                <a:lnTo>
                  <a:pt x="5086766" y="0"/>
                </a:lnTo>
                <a:lnTo>
                  <a:pt x="5086766" y="962448"/>
                </a:lnTo>
                <a:lnTo>
                  <a:pt x="0" y="962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0" name="Group 10"/>
          <p:cNvGrpSpPr/>
          <p:nvPr/>
        </p:nvGrpSpPr>
        <p:grpSpPr>
          <a:xfrm>
            <a:off x="3989934" y="7368723"/>
            <a:ext cx="394145" cy="394145"/>
            <a:chOff x="0" y="0"/>
            <a:chExt cx="525526" cy="52552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25526" cy="52552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87731" y="87731"/>
              <a:ext cx="350064" cy="350064"/>
            </a:xfrm>
            <a:custGeom>
              <a:avLst/>
              <a:gdLst/>
              <a:ahLst/>
              <a:cxnLst/>
              <a:rect l="l" t="t" r="r" b="b"/>
              <a:pathLst>
                <a:path w="350064" h="350064">
                  <a:moveTo>
                    <a:pt x="0" y="0"/>
                  </a:moveTo>
                  <a:lnTo>
                    <a:pt x="350064" y="0"/>
                  </a:lnTo>
                  <a:lnTo>
                    <a:pt x="350064" y="350064"/>
                  </a:lnTo>
                  <a:lnTo>
                    <a:pt x="0" y="350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3136" y="7359157"/>
            <a:ext cx="394145" cy="394145"/>
            <a:chOff x="0" y="0"/>
            <a:chExt cx="525526" cy="5255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25526" cy="5255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16728" y="100502"/>
              <a:ext cx="292071" cy="324523"/>
            </a:xfrm>
            <a:custGeom>
              <a:avLst/>
              <a:gdLst/>
              <a:ahLst/>
              <a:cxnLst/>
              <a:rect l="l" t="t" r="r" b="b"/>
              <a:pathLst>
                <a:path w="292071" h="324523">
                  <a:moveTo>
                    <a:pt x="0" y="0"/>
                  </a:moveTo>
                  <a:lnTo>
                    <a:pt x="292070" y="0"/>
                  </a:lnTo>
                  <a:lnTo>
                    <a:pt x="292070" y="324523"/>
                  </a:lnTo>
                  <a:lnTo>
                    <a:pt x="0" y="32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14114" y="7399240"/>
            <a:ext cx="394734" cy="394734"/>
            <a:chOff x="0" y="0"/>
            <a:chExt cx="526311" cy="5263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26311" cy="5263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57176" y="101441"/>
              <a:ext cx="212875" cy="323429"/>
            </a:xfrm>
            <a:custGeom>
              <a:avLst/>
              <a:gdLst/>
              <a:ahLst/>
              <a:cxnLst/>
              <a:rect l="l" t="t" r="r" b="b"/>
              <a:pathLst>
                <a:path w="212875" h="323429">
                  <a:moveTo>
                    <a:pt x="0" y="0"/>
                  </a:moveTo>
                  <a:lnTo>
                    <a:pt x="212875" y="0"/>
                  </a:lnTo>
                  <a:lnTo>
                    <a:pt x="212875" y="323429"/>
                  </a:lnTo>
                  <a:lnTo>
                    <a:pt x="0" y="32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30863" y="3119941"/>
            <a:ext cx="5124859" cy="1142711"/>
            <a:chOff x="0" y="0"/>
            <a:chExt cx="1389043" cy="30972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89043" cy="309721"/>
            </a:xfrm>
            <a:custGeom>
              <a:avLst/>
              <a:gdLst/>
              <a:ahLst/>
              <a:cxnLst/>
              <a:rect l="l" t="t" r="r" b="b"/>
              <a:pathLst>
                <a:path w="1389043" h="309721">
                  <a:moveTo>
                    <a:pt x="151066" y="0"/>
                  </a:moveTo>
                  <a:lnTo>
                    <a:pt x="1237977" y="0"/>
                  </a:lnTo>
                  <a:cubicBezTo>
                    <a:pt x="1278043" y="0"/>
                    <a:pt x="1316467" y="15916"/>
                    <a:pt x="1344797" y="44246"/>
                  </a:cubicBezTo>
                  <a:cubicBezTo>
                    <a:pt x="1373128" y="72577"/>
                    <a:pt x="1389043" y="111001"/>
                    <a:pt x="1389043" y="151066"/>
                  </a:cubicBezTo>
                  <a:lnTo>
                    <a:pt x="1389043" y="158655"/>
                  </a:lnTo>
                  <a:cubicBezTo>
                    <a:pt x="1389043" y="242086"/>
                    <a:pt x="1321409" y="309721"/>
                    <a:pt x="1237977" y="309721"/>
                  </a:cubicBezTo>
                  <a:lnTo>
                    <a:pt x="151066" y="309721"/>
                  </a:lnTo>
                  <a:cubicBezTo>
                    <a:pt x="111001" y="309721"/>
                    <a:pt x="72577" y="293805"/>
                    <a:pt x="44246" y="265475"/>
                  </a:cubicBezTo>
                  <a:cubicBezTo>
                    <a:pt x="15916" y="237144"/>
                    <a:pt x="0" y="198720"/>
                    <a:pt x="0" y="158655"/>
                  </a:cubicBezTo>
                  <a:lnTo>
                    <a:pt x="0" y="151066"/>
                  </a:lnTo>
                  <a:cubicBezTo>
                    <a:pt x="0" y="111001"/>
                    <a:pt x="15916" y="72577"/>
                    <a:pt x="44246" y="44246"/>
                  </a:cubicBezTo>
                  <a:cubicBezTo>
                    <a:pt x="72577" y="15916"/>
                    <a:pt x="111001" y="0"/>
                    <a:pt x="151066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89043" cy="347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460278" y="7413395"/>
            <a:ext cx="19447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9:30AM - 11:30AM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66354" y="7413395"/>
            <a:ext cx="220688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Wednesday 21 May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85048" y="7382865"/>
            <a:ext cx="217325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 Anywhere Lane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North Perth, WA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3136" y="5377957"/>
            <a:ext cx="8229600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Bring your little ones to explore, play and connect! Discover the magic of our playgroup with morning tea, craft activities and water play. Everyone is welcome!</a:t>
            </a:r>
          </a:p>
          <a:p>
            <a:pPr algn="ctr">
              <a:lnSpc>
                <a:spcPts val="216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bring a hat and a piece of fruit to share. RSVP by 14 May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95354" y="4853107"/>
            <a:ext cx="8207382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AFDE"/>
                </a:solidFill>
                <a:latin typeface="Poppins Bold"/>
                <a:ea typeface="Poppins Bold"/>
                <a:cs typeface="Poppins Bold"/>
                <a:sym typeface="Poppins Bold"/>
              </a:rPr>
              <a:t>Join us for a morning of fun, community &amp; connection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59080" y="1035787"/>
            <a:ext cx="3568840" cy="4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60001" y="3214710"/>
            <a:ext cx="4066583" cy="86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OPEN DAY</a:t>
            </a:r>
          </a:p>
        </p:txBody>
      </p:sp>
      <p:sp>
        <p:nvSpPr>
          <p:cNvPr id="35" name="TextBox 35"/>
          <p:cNvSpPr txBox="1"/>
          <p:nvPr/>
        </p:nvSpPr>
        <p:spPr>
          <a:xfrm rot="-189155">
            <a:off x="2326663" y="2065447"/>
            <a:ext cx="5537450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 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6164700" y="11979870"/>
            <a:ext cx="4122300" cy="779965"/>
          </a:xfrm>
          <a:custGeom>
            <a:avLst/>
            <a:gdLst/>
            <a:ahLst/>
            <a:cxnLst/>
            <a:rect l="l" t="t" r="r" b="b"/>
            <a:pathLst>
              <a:path w="4122300" h="779965">
                <a:moveTo>
                  <a:pt x="0" y="0"/>
                </a:moveTo>
                <a:lnTo>
                  <a:pt x="4122300" y="0"/>
                </a:lnTo>
                <a:lnTo>
                  <a:pt x="4122300" y="779965"/>
                </a:lnTo>
                <a:lnTo>
                  <a:pt x="0" y="779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4397305"/>
            <a:ext cx="8229600" cy="27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9"/>
              </a:lnSpc>
            </a:pPr>
            <a:r>
              <a:rPr lang="en-US" sz="2699">
                <a:solidFill>
                  <a:srgbClr val="FFFFFF"/>
                </a:solidFill>
                <a:latin typeface="Winkle"/>
                <a:ea typeface="Winkle"/>
                <a:cs typeface="Winkle"/>
                <a:sym typeface="Winkle"/>
              </a:rPr>
              <a:t>OUR PLAYGROUP IS LOOKING FOR NEW COMMITTEE MEMBERS! </a:t>
            </a:r>
          </a:p>
          <a:p>
            <a:pPr algn="just">
              <a:lnSpc>
                <a:spcPts val="2600"/>
              </a:lnSpc>
            </a:pPr>
            <a:endParaRPr lang="en-US" sz="2699">
              <a:solidFill>
                <a:srgbClr val="FFFFFF"/>
              </a:solidFill>
              <a:latin typeface="Winkle"/>
              <a:ea typeface="Winkle"/>
              <a:cs typeface="Winkle"/>
              <a:sym typeface="Winkle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don’t need experience, just a little of your time and a willingness to help our playgroup grow and thrive. Playgroup thrives when the load is shared — many hands make light work!</a:t>
            </a:r>
          </a:p>
          <a:p>
            <a:pPr algn="just">
              <a:lnSpc>
                <a:spcPts val="2340"/>
              </a:lnSpc>
            </a:pPr>
            <a:endParaRPr lang="en-US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are currently seeking: </a:t>
            </a:r>
            <a:r>
              <a:rPr lang="en-US" sz="20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[insert role(s) e.g. Secretary, Treasurer, Committee Member]</a:t>
            </a:r>
          </a:p>
        </p:txBody>
      </p:sp>
      <p:sp>
        <p:nvSpPr>
          <p:cNvPr id="5" name="Freeform 5"/>
          <p:cNvSpPr/>
          <p:nvPr/>
        </p:nvSpPr>
        <p:spPr>
          <a:xfrm rot="280439">
            <a:off x="5998222" y="4747691"/>
            <a:ext cx="3027839" cy="396372"/>
          </a:xfrm>
          <a:custGeom>
            <a:avLst/>
            <a:gdLst/>
            <a:ahLst/>
            <a:cxnLst/>
            <a:rect l="l" t="t" r="r" b="b"/>
            <a:pathLst>
              <a:path w="3027839" h="396372">
                <a:moveTo>
                  <a:pt x="0" y="0"/>
                </a:moveTo>
                <a:lnTo>
                  <a:pt x="3027840" y="0"/>
                </a:lnTo>
                <a:lnTo>
                  <a:pt x="3027840" y="396372"/>
                </a:lnTo>
                <a:lnTo>
                  <a:pt x="0" y="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028700" y="3145389"/>
            <a:ext cx="822960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WE NEED YOUR HELP!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4028" y="8794377"/>
            <a:ext cx="4731107" cy="9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5"/>
              </a:lnSpc>
              <a:spcBef>
                <a:spcPct val="0"/>
              </a:spcBef>
            </a:pPr>
            <a:r>
              <a:rPr lang="en-US" sz="5096">
                <a:solidFill>
                  <a:srgbClr val="253D83"/>
                </a:solidFill>
                <a:latin typeface="Winkle"/>
                <a:ea typeface="Winkle"/>
                <a:cs typeface="Winkle"/>
                <a:sym typeface="Winkle"/>
              </a:rPr>
              <a:t>WHY JOIN?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4028" y="9705163"/>
            <a:ext cx="4731107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Help keep our playgroup running 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 Build your confidence and experience (great for your resume when returning to work!)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Give back to your community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Be part of something special with your child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028" y="11979870"/>
            <a:ext cx="4731107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3"/>
              </a:lnSpc>
            </a:pPr>
            <a:r>
              <a:rPr lang="en-US" sz="2152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     Interested? Chat to us at your next session or send us a message!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0903" y="11958609"/>
            <a:ext cx="367703" cy="335612"/>
          </a:xfrm>
          <a:custGeom>
            <a:avLst/>
            <a:gdLst/>
            <a:ahLst/>
            <a:cxnLst/>
            <a:rect l="l" t="t" r="r" b="b"/>
            <a:pathLst>
              <a:path w="367703" h="335612">
                <a:moveTo>
                  <a:pt x="0" y="0"/>
                </a:moveTo>
                <a:lnTo>
                  <a:pt x="367703" y="0"/>
                </a:lnTo>
                <a:lnTo>
                  <a:pt x="367703" y="335612"/>
                </a:lnTo>
                <a:lnTo>
                  <a:pt x="0" y="335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11"/>
          <p:cNvSpPr txBox="1"/>
          <p:nvPr/>
        </p:nvSpPr>
        <p:spPr>
          <a:xfrm>
            <a:off x="3359080" y="2204340"/>
            <a:ext cx="3568840" cy="4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2" name="Freeform 12"/>
          <p:cNvSpPr/>
          <p:nvPr/>
        </p:nvSpPr>
        <p:spPr>
          <a:xfrm rot="2949484">
            <a:off x="8302610" y="7540213"/>
            <a:ext cx="1911379" cy="3581038"/>
          </a:xfrm>
          <a:custGeom>
            <a:avLst/>
            <a:gdLst/>
            <a:ahLst/>
            <a:cxnLst/>
            <a:rect l="l" t="t" r="r" b="b"/>
            <a:pathLst>
              <a:path w="1911379" h="3581038">
                <a:moveTo>
                  <a:pt x="0" y="0"/>
                </a:moveTo>
                <a:lnTo>
                  <a:pt x="1911380" y="0"/>
                </a:lnTo>
                <a:lnTo>
                  <a:pt x="1911380" y="3581038"/>
                </a:lnTo>
                <a:lnTo>
                  <a:pt x="0" y="3581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4795288" y="11507471"/>
            <a:ext cx="4571428" cy="911175"/>
          </a:xfrm>
          <a:custGeom>
            <a:avLst/>
            <a:gdLst/>
            <a:ahLst/>
            <a:cxnLst/>
            <a:rect l="l" t="t" r="r" b="b"/>
            <a:pathLst>
              <a:path w="4571428" h="911175">
                <a:moveTo>
                  <a:pt x="0" y="0"/>
                </a:moveTo>
                <a:lnTo>
                  <a:pt x="4571428" y="0"/>
                </a:lnTo>
                <a:lnTo>
                  <a:pt x="4571428" y="911175"/>
                </a:lnTo>
                <a:lnTo>
                  <a:pt x="0" y="911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824959" y="11799929"/>
            <a:ext cx="3628018" cy="373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4"/>
              </a:lnSpc>
            </a:pPr>
            <a:r>
              <a:rPr lang="en-US" sz="282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964008" y="4056880"/>
            <a:ext cx="8985636" cy="1025437"/>
            <a:chOff x="0" y="0"/>
            <a:chExt cx="1984423" cy="226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4423" cy="226462"/>
            </a:xfrm>
            <a:custGeom>
              <a:avLst/>
              <a:gdLst/>
              <a:ahLst/>
              <a:cxnLst/>
              <a:rect l="l" t="t" r="r" b="b"/>
              <a:pathLst>
                <a:path w="1984423" h="226462">
                  <a:moveTo>
                    <a:pt x="48249" y="0"/>
                  </a:moveTo>
                  <a:lnTo>
                    <a:pt x="1936174" y="0"/>
                  </a:lnTo>
                  <a:cubicBezTo>
                    <a:pt x="1962821" y="0"/>
                    <a:pt x="1984423" y="21602"/>
                    <a:pt x="1984423" y="48249"/>
                  </a:cubicBezTo>
                  <a:lnTo>
                    <a:pt x="1984423" y="178213"/>
                  </a:lnTo>
                  <a:cubicBezTo>
                    <a:pt x="1984423" y="191009"/>
                    <a:pt x="1979340" y="203281"/>
                    <a:pt x="1970291" y="212330"/>
                  </a:cubicBezTo>
                  <a:cubicBezTo>
                    <a:pt x="1961243" y="221378"/>
                    <a:pt x="1948971" y="226462"/>
                    <a:pt x="1936174" y="226462"/>
                  </a:cubicBezTo>
                  <a:lnTo>
                    <a:pt x="48249" y="226462"/>
                  </a:lnTo>
                  <a:cubicBezTo>
                    <a:pt x="21602" y="226462"/>
                    <a:pt x="0" y="204860"/>
                    <a:pt x="0" y="178213"/>
                  </a:cubicBezTo>
                  <a:lnTo>
                    <a:pt x="0" y="48249"/>
                  </a:lnTo>
                  <a:cubicBezTo>
                    <a:pt x="0" y="21602"/>
                    <a:pt x="21602" y="0"/>
                    <a:pt x="48249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84423" cy="274087"/>
            </a:xfrm>
            <a:prstGeom prst="rect">
              <a:avLst/>
            </a:prstGeom>
          </p:spPr>
          <p:txBody>
            <a:bodyPr lIns="29311" tIns="29311" rIns="29311" bIns="29311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0948" y="5759781"/>
            <a:ext cx="559877" cy="559877"/>
          </a:xfrm>
          <a:custGeom>
            <a:avLst/>
            <a:gdLst/>
            <a:ahLst/>
            <a:cxnLst/>
            <a:rect l="l" t="t" r="r" b="b"/>
            <a:pathLst>
              <a:path w="559877" h="559877">
                <a:moveTo>
                  <a:pt x="0" y="0"/>
                </a:moveTo>
                <a:lnTo>
                  <a:pt x="559877" y="0"/>
                </a:lnTo>
                <a:lnTo>
                  <a:pt x="559877" y="559877"/>
                </a:lnTo>
                <a:lnTo>
                  <a:pt x="0" y="55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1110948" y="6452202"/>
            <a:ext cx="559877" cy="559877"/>
          </a:xfrm>
          <a:custGeom>
            <a:avLst/>
            <a:gdLst/>
            <a:ahLst/>
            <a:cxnLst/>
            <a:rect l="l" t="t" r="r" b="b"/>
            <a:pathLst>
              <a:path w="559877" h="559877">
                <a:moveTo>
                  <a:pt x="0" y="0"/>
                </a:moveTo>
                <a:lnTo>
                  <a:pt x="559877" y="0"/>
                </a:lnTo>
                <a:lnTo>
                  <a:pt x="559877" y="559877"/>
                </a:lnTo>
                <a:lnTo>
                  <a:pt x="0" y="55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1110948" y="7144624"/>
            <a:ext cx="559877" cy="559877"/>
          </a:xfrm>
          <a:custGeom>
            <a:avLst/>
            <a:gdLst/>
            <a:ahLst/>
            <a:cxnLst/>
            <a:rect l="l" t="t" r="r" b="b"/>
            <a:pathLst>
              <a:path w="559877" h="559877">
                <a:moveTo>
                  <a:pt x="0" y="0"/>
                </a:moveTo>
                <a:lnTo>
                  <a:pt x="559877" y="0"/>
                </a:lnTo>
                <a:lnTo>
                  <a:pt x="559877" y="559877"/>
                </a:lnTo>
                <a:lnTo>
                  <a:pt x="0" y="55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>
            <a:off x="1110948" y="7837045"/>
            <a:ext cx="559877" cy="559877"/>
          </a:xfrm>
          <a:custGeom>
            <a:avLst/>
            <a:gdLst/>
            <a:ahLst/>
            <a:cxnLst/>
            <a:rect l="l" t="t" r="r" b="b"/>
            <a:pathLst>
              <a:path w="559877" h="559877">
                <a:moveTo>
                  <a:pt x="0" y="0"/>
                </a:moveTo>
                <a:lnTo>
                  <a:pt x="559877" y="0"/>
                </a:lnTo>
                <a:lnTo>
                  <a:pt x="559877" y="559877"/>
                </a:lnTo>
                <a:lnTo>
                  <a:pt x="0" y="55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9342187"/>
            <a:ext cx="8192328" cy="890146"/>
            <a:chOff x="0" y="0"/>
            <a:chExt cx="1385511" cy="1505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5511" cy="150544"/>
            </a:xfrm>
            <a:custGeom>
              <a:avLst/>
              <a:gdLst/>
              <a:ahLst/>
              <a:cxnLst/>
              <a:rect l="l" t="t" r="r" b="b"/>
              <a:pathLst>
                <a:path w="1385511" h="150544">
                  <a:moveTo>
                    <a:pt x="54811" y="0"/>
                  </a:moveTo>
                  <a:lnTo>
                    <a:pt x="1330700" y="0"/>
                  </a:lnTo>
                  <a:cubicBezTo>
                    <a:pt x="1360971" y="0"/>
                    <a:pt x="1385511" y="24540"/>
                    <a:pt x="1385511" y="54811"/>
                  </a:cubicBezTo>
                  <a:lnTo>
                    <a:pt x="1385511" y="95733"/>
                  </a:lnTo>
                  <a:cubicBezTo>
                    <a:pt x="1385511" y="126004"/>
                    <a:pt x="1360971" y="150544"/>
                    <a:pt x="1330700" y="150544"/>
                  </a:cubicBezTo>
                  <a:lnTo>
                    <a:pt x="54811" y="150544"/>
                  </a:lnTo>
                  <a:cubicBezTo>
                    <a:pt x="40274" y="150544"/>
                    <a:pt x="26333" y="144769"/>
                    <a:pt x="16054" y="134490"/>
                  </a:cubicBezTo>
                  <a:cubicBezTo>
                    <a:pt x="5775" y="124211"/>
                    <a:pt x="0" y="110270"/>
                    <a:pt x="0" y="95733"/>
                  </a:cubicBezTo>
                  <a:lnTo>
                    <a:pt x="0" y="54811"/>
                  </a:lnTo>
                  <a:cubicBezTo>
                    <a:pt x="0" y="24540"/>
                    <a:pt x="24540" y="0"/>
                    <a:pt x="54811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385511" cy="169594"/>
            </a:xfrm>
            <a:prstGeom prst="rect">
              <a:avLst/>
            </a:prstGeom>
          </p:spPr>
          <p:txBody>
            <a:bodyPr lIns="29311" tIns="29311" rIns="29311" bIns="29311" rtlCol="0" anchor="ctr"/>
            <a:lstStyle/>
            <a:p>
              <a:pPr algn="ctr">
                <a:lnSpc>
                  <a:spcPts val="15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214401"/>
            <a:ext cx="8229600" cy="255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84"/>
              </a:lnSpc>
            </a:pPr>
            <a:r>
              <a:rPr lang="en-US" sz="8486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</a:t>
            </a:r>
          </a:p>
          <a:p>
            <a:pPr algn="l">
              <a:lnSpc>
                <a:spcPts val="10184"/>
              </a:lnSpc>
            </a:pPr>
            <a:r>
              <a:rPr lang="en-US" sz="8486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0948" y="4340433"/>
            <a:ext cx="6603493" cy="46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2742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 OUR PLAYGROUP: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1718" y="5674056"/>
            <a:ext cx="7389311" cy="49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7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warm welcoming community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31718" y="6394621"/>
            <a:ext cx="7389311" cy="49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27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Fun craft and sensory play activities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31718" y="7115186"/>
            <a:ext cx="7389311" cy="49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27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Storytime and songs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31718" y="7835750"/>
            <a:ext cx="7389311" cy="49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27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Connections for you and your kids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04996" y="9514874"/>
            <a:ext cx="5816632" cy="487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38"/>
              </a:lnSpc>
              <a:spcBef>
                <a:spcPct val="0"/>
              </a:spcBef>
            </a:pPr>
            <a:r>
              <a:rPr lang="en-US" sz="2884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8220" y="8673147"/>
            <a:ext cx="6603493" cy="46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2742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JOIN NOW: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58311" y="9474746"/>
            <a:ext cx="625027" cy="625027"/>
          </a:xfrm>
          <a:custGeom>
            <a:avLst/>
            <a:gdLst/>
            <a:ahLst/>
            <a:cxnLst/>
            <a:rect l="l" t="t" r="r" b="b"/>
            <a:pathLst>
              <a:path w="625027" h="625027">
                <a:moveTo>
                  <a:pt x="0" y="0"/>
                </a:moveTo>
                <a:lnTo>
                  <a:pt x="625027" y="0"/>
                </a:lnTo>
                <a:lnTo>
                  <a:pt x="625027" y="625028"/>
                </a:lnTo>
                <a:lnTo>
                  <a:pt x="0" y="62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>
            <a:off x="4899310" y="11963025"/>
            <a:ext cx="488776" cy="488776"/>
          </a:xfrm>
          <a:custGeom>
            <a:avLst/>
            <a:gdLst/>
            <a:ahLst/>
            <a:cxnLst/>
            <a:rect l="l" t="t" r="r" b="b"/>
            <a:pathLst>
              <a:path w="488776" h="488776">
                <a:moveTo>
                  <a:pt x="0" y="0"/>
                </a:moveTo>
                <a:lnTo>
                  <a:pt x="488775" y="0"/>
                </a:lnTo>
                <a:lnTo>
                  <a:pt x="488775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Freeform 19"/>
          <p:cNvSpPr/>
          <p:nvPr/>
        </p:nvSpPr>
        <p:spPr>
          <a:xfrm>
            <a:off x="354408" y="11963025"/>
            <a:ext cx="488776" cy="488776"/>
          </a:xfrm>
          <a:custGeom>
            <a:avLst/>
            <a:gdLst/>
            <a:ahLst/>
            <a:cxnLst/>
            <a:rect l="l" t="t" r="r" b="b"/>
            <a:pathLst>
              <a:path w="488776" h="488776">
                <a:moveTo>
                  <a:pt x="0" y="0"/>
                </a:moveTo>
                <a:lnTo>
                  <a:pt x="488776" y="0"/>
                </a:lnTo>
                <a:lnTo>
                  <a:pt x="488776" y="488776"/>
                </a:lnTo>
                <a:lnTo>
                  <a:pt x="0" y="488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0" name="Freeform 20"/>
          <p:cNvSpPr/>
          <p:nvPr/>
        </p:nvSpPr>
        <p:spPr>
          <a:xfrm>
            <a:off x="5549607" y="2533098"/>
            <a:ext cx="3082485" cy="583226"/>
          </a:xfrm>
          <a:custGeom>
            <a:avLst/>
            <a:gdLst/>
            <a:ahLst/>
            <a:cxnLst/>
            <a:rect l="l" t="t" r="r" b="b"/>
            <a:pathLst>
              <a:path w="3082485" h="583226">
                <a:moveTo>
                  <a:pt x="0" y="0"/>
                </a:moveTo>
                <a:lnTo>
                  <a:pt x="3082485" y="0"/>
                </a:lnTo>
                <a:lnTo>
                  <a:pt x="3082485" y="583226"/>
                </a:lnTo>
                <a:lnTo>
                  <a:pt x="0" y="5832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1" name="Freeform 21"/>
          <p:cNvSpPr/>
          <p:nvPr/>
        </p:nvSpPr>
        <p:spPr>
          <a:xfrm flipV="1">
            <a:off x="2443800" y="3304520"/>
            <a:ext cx="5280863" cy="1277009"/>
          </a:xfrm>
          <a:custGeom>
            <a:avLst/>
            <a:gdLst/>
            <a:ahLst/>
            <a:cxnLst/>
            <a:rect l="l" t="t" r="r" b="b"/>
            <a:pathLst>
              <a:path w="5280863" h="1277009">
                <a:moveTo>
                  <a:pt x="0" y="1277008"/>
                </a:moveTo>
                <a:lnTo>
                  <a:pt x="5280863" y="1277008"/>
                </a:lnTo>
                <a:lnTo>
                  <a:pt x="5280863" y="0"/>
                </a:lnTo>
                <a:lnTo>
                  <a:pt x="0" y="0"/>
                </a:lnTo>
                <a:lnTo>
                  <a:pt x="0" y="127700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TextBox 22"/>
          <p:cNvSpPr txBox="1"/>
          <p:nvPr/>
        </p:nvSpPr>
        <p:spPr>
          <a:xfrm>
            <a:off x="2256715" y="3601335"/>
            <a:ext cx="577357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85399" y="4743453"/>
            <a:ext cx="7132772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[INSERT NAME] PLAYGROUP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4211" y="8917984"/>
            <a:ext cx="1958679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A warm welcoming community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06928" y="8973208"/>
            <a:ext cx="2759730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Fun craft and sensory play activities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48548" y="8973208"/>
            <a:ext cx="1725844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Storytime, songs and rhymes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16734" y="12023951"/>
            <a:ext cx="4415857" cy="36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66"/>
              </a:lnSpc>
              <a:spcBef>
                <a:spcPct val="0"/>
              </a:spcBef>
            </a:pPr>
            <a:r>
              <a:rPr lang="en-US" sz="2190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1833" y="12005910"/>
            <a:ext cx="3799936" cy="36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66"/>
              </a:lnSpc>
              <a:spcBef>
                <a:spcPct val="0"/>
              </a:spcBef>
            </a:pPr>
            <a:r>
              <a:rPr lang="en-US" sz="2190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54908" y="2643736"/>
            <a:ext cx="379712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CACCF6-B876-6A74-2CF5-1440F5AADA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0790"/>
          <a:stretch>
            <a:fillRect/>
          </a:stretch>
        </p:blipFill>
        <p:spPr>
          <a:xfrm>
            <a:off x="1001535" y="6104104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1F850D-31A9-F930-7605-79CE54C2A3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/>
        </p:blipFill>
        <p:spPr>
          <a:xfrm>
            <a:off x="3888320" y="6185220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59C326-93E9-C3BC-44A2-7B5EC1A5B2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 b="17703"/>
          <a:stretch/>
        </p:blipFill>
        <p:spPr>
          <a:xfrm>
            <a:off x="6775105" y="6161875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8663">
            <a:off x="1141404" y="1543526"/>
            <a:ext cx="7577863" cy="9116227"/>
          </a:xfrm>
          <a:custGeom>
            <a:avLst/>
            <a:gdLst/>
            <a:ahLst/>
            <a:cxnLst/>
            <a:rect l="l" t="t" r="r" b="b"/>
            <a:pathLst>
              <a:path w="7577863" h="9116227">
                <a:moveTo>
                  <a:pt x="0" y="0"/>
                </a:moveTo>
                <a:lnTo>
                  <a:pt x="7577863" y="0"/>
                </a:lnTo>
                <a:lnTo>
                  <a:pt x="7577863" y="9116226"/>
                </a:lnTo>
                <a:lnTo>
                  <a:pt x="0" y="9116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5467517" y="11380983"/>
            <a:ext cx="3465875" cy="655765"/>
          </a:xfrm>
          <a:custGeom>
            <a:avLst/>
            <a:gdLst/>
            <a:ahLst/>
            <a:cxnLst/>
            <a:rect l="l" t="t" r="r" b="b"/>
            <a:pathLst>
              <a:path w="3465875" h="655765">
                <a:moveTo>
                  <a:pt x="0" y="0"/>
                </a:moveTo>
                <a:lnTo>
                  <a:pt x="3465875" y="0"/>
                </a:lnTo>
                <a:lnTo>
                  <a:pt x="3465875" y="655766"/>
                </a:lnTo>
                <a:lnTo>
                  <a:pt x="0" y="655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flipH="1">
            <a:off x="2033339" y="8660250"/>
            <a:ext cx="2379530" cy="1401759"/>
          </a:xfrm>
          <a:custGeom>
            <a:avLst/>
            <a:gdLst/>
            <a:ahLst/>
            <a:cxnLst/>
            <a:rect l="l" t="t" r="r" b="b"/>
            <a:pathLst>
              <a:path w="2379530" h="1401759">
                <a:moveTo>
                  <a:pt x="2379530" y="0"/>
                </a:moveTo>
                <a:lnTo>
                  <a:pt x="0" y="0"/>
                </a:lnTo>
                <a:lnTo>
                  <a:pt x="0" y="1401759"/>
                </a:lnTo>
                <a:lnTo>
                  <a:pt x="2379530" y="1401759"/>
                </a:lnTo>
                <a:lnTo>
                  <a:pt x="23795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1088406" y="11508983"/>
            <a:ext cx="4269396" cy="4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3"/>
              </a:lnSpc>
            </a:pPr>
            <a:r>
              <a:rPr lang="en-US" sz="33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678EDC-1465-9488-46E4-197D07617A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23394"/>
          <a:stretch>
            <a:fillRect/>
          </a:stretch>
        </p:blipFill>
        <p:spPr>
          <a:xfrm rot="21339462">
            <a:off x="1566247" y="2134831"/>
            <a:ext cx="6568862" cy="639700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flipH="1">
            <a:off x="4380962" y="7339309"/>
            <a:ext cx="5906038" cy="3582351"/>
          </a:xfrm>
          <a:custGeom>
            <a:avLst/>
            <a:gdLst/>
            <a:ahLst/>
            <a:cxnLst/>
            <a:rect l="l" t="t" r="r" b="b"/>
            <a:pathLst>
              <a:path w="5906038" h="3582351">
                <a:moveTo>
                  <a:pt x="5906038" y="0"/>
                </a:moveTo>
                <a:lnTo>
                  <a:pt x="0" y="0"/>
                </a:lnTo>
                <a:lnTo>
                  <a:pt x="0" y="3582351"/>
                </a:lnTo>
                <a:lnTo>
                  <a:pt x="5906038" y="3582351"/>
                </a:lnTo>
                <a:lnTo>
                  <a:pt x="590603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333981" y="1712007"/>
            <a:ext cx="1924319" cy="1910324"/>
          </a:xfrm>
          <a:custGeom>
            <a:avLst/>
            <a:gdLst/>
            <a:ahLst/>
            <a:cxnLst/>
            <a:rect l="l" t="t" r="r" b="b"/>
            <a:pathLst>
              <a:path w="1924319" h="1910324">
                <a:moveTo>
                  <a:pt x="0" y="0"/>
                </a:moveTo>
                <a:lnTo>
                  <a:pt x="1924319" y="0"/>
                </a:lnTo>
                <a:lnTo>
                  <a:pt x="1924319" y="1910324"/>
                </a:lnTo>
                <a:lnTo>
                  <a:pt x="0" y="1910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-1379249">
            <a:off x="-10943" y="1214934"/>
            <a:ext cx="4454583" cy="1206787"/>
          </a:xfrm>
          <a:custGeom>
            <a:avLst/>
            <a:gdLst/>
            <a:ahLst/>
            <a:cxnLst/>
            <a:rect l="l" t="t" r="r" b="b"/>
            <a:pathLst>
              <a:path w="4454583" h="1206787">
                <a:moveTo>
                  <a:pt x="0" y="0"/>
                </a:moveTo>
                <a:lnTo>
                  <a:pt x="4454583" y="0"/>
                </a:lnTo>
                <a:lnTo>
                  <a:pt x="4454583" y="1206787"/>
                </a:lnTo>
                <a:lnTo>
                  <a:pt x="0" y="12067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4887769" y="9347829"/>
            <a:ext cx="4892424" cy="106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3976" b="1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 Name</a:t>
            </a:r>
          </a:p>
          <a:p>
            <a:pPr algn="ctr">
              <a:lnSpc>
                <a:spcPts val="2783"/>
              </a:lnSpc>
            </a:pPr>
            <a:r>
              <a:rPr lang="en-US" sz="1988" dirty="0">
                <a:solidFill>
                  <a:srgbClr val="253D83"/>
                </a:solidFill>
                <a:latin typeface="Poppins"/>
                <a:ea typeface="Poppins"/>
                <a:cs typeface="Poppins"/>
                <a:sym typeface="Poppins"/>
              </a:rPr>
              <a:t>[role at playgroup]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50993" y="8704704"/>
            <a:ext cx="4797438" cy="65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0"/>
              </a:lnSpc>
            </a:pPr>
            <a:r>
              <a:rPr lang="en-US" sz="4373">
                <a:solidFill>
                  <a:srgbClr val="00AFDE"/>
                </a:solidFill>
                <a:latin typeface="Lazydog"/>
                <a:ea typeface="Lazydog"/>
                <a:cs typeface="Lazydog"/>
                <a:sym typeface="Lazydog"/>
              </a:rPr>
              <a:t>PLAYGROUP STAR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607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Poppins Italics</vt:lpstr>
      <vt:lpstr>Fredoka 1 Semi-Bold</vt:lpstr>
      <vt:lpstr>Fredoka 2</vt:lpstr>
      <vt:lpstr>Poppins</vt:lpstr>
      <vt:lpstr>Calibri</vt:lpstr>
      <vt:lpstr>Arial</vt:lpstr>
      <vt:lpstr>Fredoka 1 Medium</vt:lpstr>
      <vt:lpstr>Fredoka 1</vt:lpstr>
      <vt:lpstr>Inter</vt:lpstr>
      <vt:lpstr>Winkle</vt:lpstr>
      <vt:lpstr>Lazydog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Playgroup Promotion Templates for Instagram (Free Canva)</dc:title>
  <cp:lastModifiedBy>Natalie Lynch Davila</cp:lastModifiedBy>
  <cp:revision>2</cp:revision>
  <dcterms:created xsi:type="dcterms:W3CDTF">2006-08-16T00:00:00Z</dcterms:created>
  <dcterms:modified xsi:type="dcterms:W3CDTF">2026-03-27T04:41:18Z</dcterms:modified>
  <dc:identifier>DAHE0Oi0t9k</dc:identifier>
</cp:coreProperties>
</file>