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9" r:id="rId10"/>
    <p:sldId id="270" r:id="rId11"/>
  </p:sldIdLst>
  <p:sldSz cx="10287000" cy="10287000"/>
  <p:notesSz cx="6858000" cy="9144000"/>
  <p:embeddedFontLst>
    <p:embeddedFont>
      <p:font typeface="Fredoka 1" panose="020B0604020202020204" charset="-79"/>
      <p:regular r:id="rId12"/>
    </p:embeddedFont>
    <p:embeddedFont>
      <p:font typeface="Fredoka 1 Medium" panose="020B0604020202020204" charset="-79"/>
      <p:regular r:id="rId13"/>
    </p:embeddedFont>
    <p:embeddedFont>
      <p:font typeface="Fredoka 1 Semi-Bold" panose="020B0604020202020204" charset="-79"/>
      <p:regular r:id="rId14"/>
    </p:embeddedFont>
    <p:embeddedFont>
      <p:font typeface="Fredoka 2" panose="020B0604020202020204" charset="0"/>
      <p:regular r:id="rId15"/>
    </p:embeddedFont>
    <p:embeddedFont>
      <p:font typeface="Inter" panose="020B0604020202020204" charset="0"/>
      <p:regular r:id="rId16"/>
    </p:embeddedFont>
    <p:embeddedFont>
      <p:font typeface="Lazydog" panose="020B0604020202020204" charset="0"/>
      <p:regular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  <p:embeddedFont>
      <p:font typeface="Poppins Bold" panose="00000800000000000000" pitchFamily="2" charset="0"/>
      <p:regular r:id="rId22"/>
      <p:bold r:id="rId23"/>
    </p:embeddedFont>
    <p:embeddedFont>
      <p:font typeface="Poppins Italics" panose="020B0604020202020204" charset="0"/>
      <p:regular r:id="rId24"/>
    </p:embeddedFont>
    <p:embeddedFont>
      <p:font typeface="Winkle" panose="02000503000000000000" pitchFamily="50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1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1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0.png"/><Relationship Id="rId7" Type="http://schemas.openxmlformats.org/officeDocument/2006/relationships/image" Target="../media/image48.sv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2.svg"/><Relationship Id="rId4" Type="http://schemas.openxmlformats.org/officeDocument/2006/relationships/image" Target="../media/image5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6.png"/><Relationship Id="rId7" Type="http://schemas.openxmlformats.org/officeDocument/2006/relationships/image" Target="../media/image30.png"/><Relationship Id="rId12" Type="http://schemas.openxmlformats.org/officeDocument/2006/relationships/image" Target="../media/image3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33.jpeg"/><Relationship Id="rId5" Type="http://schemas.openxmlformats.org/officeDocument/2006/relationships/image" Target="../media/image20.png"/><Relationship Id="rId10" Type="http://schemas.openxmlformats.org/officeDocument/2006/relationships/image" Target="../media/image32.jpeg"/><Relationship Id="rId4" Type="http://schemas.openxmlformats.org/officeDocument/2006/relationships/image" Target="../media/image17.sv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10.png"/><Relationship Id="rId10" Type="http://schemas.openxmlformats.org/officeDocument/2006/relationships/image" Target="../media/image42.svg"/><Relationship Id="rId4" Type="http://schemas.openxmlformats.org/officeDocument/2006/relationships/image" Target="../media/image37.sv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" name="Group 3"/>
          <p:cNvGrpSpPr/>
          <p:nvPr/>
        </p:nvGrpSpPr>
        <p:grpSpPr>
          <a:xfrm>
            <a:off x="750378" y="6118641"/>
            <a:ext cx="573662" cy="573662"/>
            <a:chOff x="0" y="0"/>
            <a:chExt cx="764882" cy="7648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764882" cy="764882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D10A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42248" tIns="42248" rIns="42248" bIns="42248" rtlCol="0" anchor="ctr"/>
              <a:lstStyle/>
              <a:p>
                <a:pPr algn="ctr">
                  <a:lnSpc>
                    <a:spcPts val="1490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127689" y="127689"/>
              <a:ext cx="509504" cy="509504"/>
            </a:xfrm>
            <a:custGeom>
              <a:avLst/>
              <a:gdLst/>
              <a:ahLst/>
              <a:cxnLst/>
              <a:rect l="l" t="t" r="r" b="b"/>
              <a:pathLst>
                <a:path w="509504" h="509504">
                  <a:moveTo>
                    <a:pt x="0" y="0"/>
                  </a:moveTo>
                  <a:lnTo>
                    <a:pt x="509504" y="0"/>
                  </a:lnTo>
                  <a:lnTo>
                    <a:pt x="509504" y="509504"/>
                  </a:lnTo>
                  <a:lnTo>
                    <a:pt x="0" y="509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50378" y="5299776"/>
            <a:ext cx="573662" cy="573662"/>
            <a:chOff x="0" y="0"/>
            <a:chExt cx="764882" cy="764882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764882" cy="764882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D10A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42248" tIns="42248" rIns="42248" bIns="42248" rtlCol="0" anchor="ctr"/>
              <a:lstStyle/>
              <a:p>
                <a:pPr algn="ctr">
                  <a:lnSpc>
                    <a:spcPts val="149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169893" y="146276"/>
              <a:ext cx="425097" cy="472330"/>
            </a:xfrm>
            <a:custGeom>
              <a:avLst/>
              <a:gdLst/>
              <a:ahLst/>
              <a:cxnLst/>
              <a:rect l="l" t="t" r="r" b="b"/>
              <a:pathLst>
                <a:path w="425097" h="472330">
                  <a:moveTo>
                    <a:pt x="0" y="0"/>
                  </a:moveTo>
                  <a:lnTo>
                    <a:pt x="425097" y="0"/>
                  </a:lnTo>
                  <a:lnTo>
                    <a:pt x="425097" y="472330"/>
                  </a:lnTo>
                  <a:lnTo>
                    <a:pt x="0" y="4723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51938" y="6937506"/>
            <a:ext cx="570541" cy="570541"/>
            <a:chOff x="0" y="0"/>
            <a:chExt cx="760722" cy="760722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760722" cy="760722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D10A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1033" tIns="51033" rIns="51033" bIns="51033" rtlCol="0" anchor="ctr"/>
              <a:lstStyle/>
              <a:p>
                <a:pPr algn="ctr">
                  <a:lnSpc>
                    <a:spcPts val="1490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227179" y="146622"/>
              <a:ext cx="307686" cy="467478"/>
            </a:xfrm>
            <a:custGeom>
              <a:avLst/>
              <a:gdLst/>
              <a:ahLst/>
              <a:cxnLst/>
              <a:rect l="l" t="t" r="r" b="b"/>
              <a:pathLst>
                <a:path w="307686" h="467478">
                  <a:moveTo>
                    <a:pt x="0" y="0"/>
                  </a:moveTo>
                  <a:lnTo>
                    <a:pt x="307686" y="0"/>
                  </a:lnTo>
                  <a:lnTo>
                    <a:pt x="307686" y="467478"/>
                  </a:lnTo>
                  <a:lnTo>
                    <a:pt x="0" y="467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8" name="Freeform 18"/>
          <p:cNvSpPr/>
          <p:nvPr/>
        </p:nvSpPr>
        <p:spPr>
          <a:xfrm rot="4981283">
            <a:off x="8000003" y="4069626"/>
            <a:ext cx="790932" cy="1481839"/>
          </a:xfrm>
          <a:custGeom>
            <a:avLst/>
            <a:gdLst/>
            <a:ahLst/>
            <a:cxnLst/>
            <a:rect l="l" t="t" r="r" b="b"/>
            <a:pathLst>
              <a:path w="790932" h="1481839">
                <a:moveTo>
                  <a:pt x="0" y="0"/>
                </a:moveTo>
                <a:lnTo>
                  <a:pt x="790932" y="0"/>
                </a:lnTo>
                <a:lnTo>
                  <a:pt x="790932" y="1481840"/>
                </a:lnTo>
                <a:lnTo>
                  <a:pt x="0" y="14818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4" name="Freeform 24"/>
          <p:cNvSpPr/>
          <p:nvPr/>
        </p:nvSpPr>
        <p:spPr>
          <a:xfrm>
            <a:off x="227999" y="9126076"/>
            <a:ext cx="5040417" cy="953679"/>
          </a:xfrm>
          <a:custGeom>
            <a:avLst/>
            <a:gdLst/>
            <a:ahLst/>
            <a:cxnLst/>
            <a:rect l="l" t="t" r="r" b="b"/>
            <a:pathLst>
              <a:path w="5040417" h="953679">
                <a:moveTo>
                  <a:pt x="0" y="0"/>
                </a:moveTo>
                <a:lnTo>
                  <a:pt x="5040416" y="0"/>
                </a:lnTo>
                <a:lnTo>
                  <a:pt x="5040416" y="953678"/>
                </a:lnTo>
                <a:lnTo>
                  <a:pt x="0" y="95367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21135" b="-54951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5" name="TextBox 25"/>
          <p:cNvSpPr txBox="1"/>
          <p:nvPr/>
        </p:nvSpPr>
        <p:spPr>
          <a:xfrm>
            <a:off x="1460339" y="5396293"/>
            <a:ext cx="4196524" cy="362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34"/>
              </a:lnSpc>
              <a:spcBef>
                <a:spcPct val="0"/>
              </a:spcBef>
            </a:pPr>
            <a:r>
              <a:rPr lang="en-US" sz="2167" dirty="0">
                <a:solidFill>
                  <a:srgbClr val="FFFFFF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Wednesdays during school term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60339" y="6250616"/>
            <a:ext cx="4196524" cy="362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34"/>
              </a:lnSpc>
              <a:spcBef>
                <a:spcPct val="0"/>
              </a:spcBef>
            </a:pPr>
            <a:r>
              <a:rPr lang="en-US" sz="2167" dirty="0">
                <a:solidFill>
                  <a:srgbClr val="FFFFFF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9:30AM - 11:30AM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60339" y="6947577"/>
            <a:ext cx="4196524" cy="741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34"/>
              </a:lnSpc>
            </a:pPr>
            <a:r>
              <a:rPr lang="en-US" sz="2167">
                <a:solidFill>
                  <a:srgbClr val="FFFFFF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123 Anywhere Lane</a:t>
            </a:r>
          </a:p>
          <a:p>
            <a:pPr algn="just">
              <a:lnSpc>
                <a:spcPts val="3034"/>
              </a:lnSpc>
              <a:spcBef>
                <a:spcPct val="0"/>
              </a:spcBef>
            </a:pPr>
            <a:r>
              <a:rPr lang="en-US" sz="2167">
                <a:solidFill>
                  <a:srgbClr val="FFFFFF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North Perth, WA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635393" y="8060497"/>
            <a:ext cx="4508107" cy="659282"/>
            <a:chOff x="0" y="0"/>
            <a:chExt cx="1221879" cy="17869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221879" cy="178692"/>
            </a:xfrm>
            <a:custGeom>
              <a:avLst/>
              <a:gdLst/>
              <a:ahLst/>
              <a:cxnLst/>
              <a:rect l="l" t="t" r="r" b="b"/>
              <a:pathLst>
                <a:path w="1221879" h="178692">
                  <a:moveTo>
                    <a:pt x="89346" y="0"/>
                  </a:moveTo>
                  <a:lnTo>
                    <a:pt x="1132533" y="0"/>
                  </a:lnTo>
                  <a:cubicBezTo>
                    <a:pt x="1181877" y="0"/>
                    <a:pt x="1221879" y="40002"/>
                    <a:pt x="1221879" y="89346"/>
                  </a:cubicBezTo>
                  <a:lnTo>
                    <a:pt x="1221879" y="89346"/>
                  </a:lnTo>
                  <a:cubicBezTo>
                    <a:pt x="1221879" y="113042"/>
                    <a:pt x="1212465" y="135767"/>
                    <a:pt x="1195710" y="152523"/>
                  </a:cubicBezTo>
                  <a:cubicBezTo>
                    <a:pt x="1178954" y="169279"/>
                    <a:pt x="1156229" y="178692"/>
                    <a:pt x="1132533" y="178692"/>
                  </a:cubicBezTo>
                  <a:lnTo>
                    <a:pt x="89346" y="178692"/>
                  </a:lnTo>
                  <a:cubicBezTo>
                    <a:pt x="40002" y="178692"/>
                    <a:pt x="0" y="138690"/>
                    <a:pt x="0" y="89346"/>
                  </a:cubicBezTo>
                  <a:lnTo>
                    <a:pt x="0" y="89346"/>
                  </a:lnTo>
                  <a:cubicBezTo>
                    <a:pt x="0" y="40002"/>
                    <a:pt x="40002" y="0"/>
                    <a:pt x="89346" y="0"/>
                  </a:cubicBezTo>
                  <a:close/>
                </a:path>
              </a:pathLst>
            </a:custGeom>
            <a:solidFill>
              <a:srgbClr val="F9D10A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221879" cy="2167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865354" y="8209774"/>
            <a:ext cx="360728" cy="360728"/>
          </a:xfrm>
          <a:custGeom>
            <a:avLst/>
            <a:gdLst/>
            <a:ahLst/>
            <a:cxnLst/>
            <a:rect l="l" t="t" r="r" b="b"/>
            <a:pathLst>
              <a:path w="360728" h="360728">
                <a:moveTo>
                  <a:pt x="0" y="0"/>
                </a:moveTo>
                <a:lnTo>
                  <a:pt x="360728" y="0"/>
                </a:lnTo>
                <a:lnTo>
                  <a:pt x="360728" y="360728"/>
                </a:lnTo>
                <a:lnTo>
                  <a:pt x="0" y="36072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2" name="TextBox 32"/>
          <p:cNvSpPr txBox="1"/>
          <p:nvPr/>
        </p:nvSpPr>
        <p:spPr>
          <a:xfrm>
            <a:off x="643191" y="2087378"/>
            <a:ext cx="5013672" cy="175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60"/>
              </a:lnSpc>
            </a:pPr>
            <a:r>
              <a:rPr lang="en-US" sz="5800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INSERT NAME</a:t>
            </a:r>
          </a:p>
          <a:p>
            <a:pPr algn="l">
              <a:lnSpc>
                <a:spcPts val="6960"/>
              </a:lnSpc>
            </a:pPr>
            <a:r>
              <a:rPr lang="en-US" sz="5800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PLAYGROUP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43191" y="4024814"/>
            <a:ext cx="5541210" cy="960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13"/>
              </a:lnSpc>
              <a:spcBef>
                <a:spcPct val="0"/>
              </a:spcBef>
            </a:pPr>
            <a:r>
              <a:rPr lang="en-US" sz="179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Come along and join our playgroup! It’s a relaxed space for parents, carers and little ones (aged 0–5) to play, grow and connect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43191" y="1402545"/>
            <a:ext cx="5013672" cy="521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1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[YOUR LOGO HERE]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35304" y="8217736"/>
            <a:ext cx="3629447" cy="294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253D83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insertnameplaygroup@gmail.com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2B08BB9-A86A-BC91-D2D9-636FF97B4F4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2" r="8412"/>
          <a:stretch>
            <a:fillRect/>
          </a:stretch>
        </p:blipFill>
        <p:spPr>
          <a:xfrm>
            <a:off x="6018794" y="5554870"/>
            <a:ext cx="5182015" cy="5309807"/>
          </a:xfrm>
          <a:prstGeom prst="ellipse">
            <a:avLst/>
          </a:prstGeom>
          <a:ln w="190500" cap="rnd">
            <a:solidFill>
              <a:srgbClr val="F9D10A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80D7A42-6641-C416-6B80-8ED671540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26" y="-43870"/>
            <a:ext cx="10484909" cy="6989939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3611963" y="9258300"/>
            <a:ext cx="3032957" cy="605580"/>
          </a:xfrm>
          <a:custGeom>
            <a:avLst/>
            <a:gdLst/>
            <a:ahLst/>
            <a:cxnLst/>
            <a:rect l="l" t="t" r="r" b="b"/>
            <a:pathLst>
              <a:path w="3032957" h="605580">
                <a:moveTo>
                  <a:pt x="0" y="0"/>
                </a:moveTo>
                <a:lnTo>
                  <a:pt x="3032957" y="0"/>
                </a:lnTo>
                <a:lnTo>
                  <a:pt x="3032957" y="605580"/>
                </a:lnTo>
                <a:lnTo>
                  <a:pt x="0" y="6055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1135" r="-5528" b="-54951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Freeform 5"/>
          <p:cNvSpPr/>
          <p:nvPr/>
        </p:nvSpPr>
        <p:spPr>
          <a:xfrm flipH="1">
            <a:off x="-60225" y="3006756"/>
            <a:ext cx="10484910" cy="5738105"/>
          </a:xfrm>
          <a:custGeom>
            <a:avLst/>
            <a:gdLst/>
            <a:ahLst/>
            <a:cxnLst/>
            <a:rect l="l" t="t" r="r" b="b"/>
            <a:pathLst>
              <a:path w="10484910" h="5738105">
                <a:moveTo>
                  <a:pt x="10484910" y="0"/>
                </a:moveTo>
                <a:lnTo>
                  <a:pt x="0" y="0"/>
                </a:lnTo>
                <a:lnTo>
                  <a:pt x="0" y="5738105"/>
                </a:lnTo>
                <a:lnTo>
                  <a:pt x="10484910" y="5738105"/>
                </a:lnTo>
                <a:lnTo>
                  <a:pt x="1048491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Freeform 6"/>
          <p:cNvSpPr/>
          <p:nvPr/>
        </p:nvSpPr>
        <p:spPr>
          <a:xfrm rot="-143940" flipH="1">
            <a:off x="-186686" y="3283900"/>
            <a:ext cx="10633920" cy="5819654"/>
          </a:xfrm>
          <a:custGeom>
            <a:avLst/>
            <a:gdLst/>
            <a:ahLst/>
            <a:cxnLst/>
            <a:rect l="l" t="t" r="r" b="b"/>
            <a:pathLst>
              <a:path w="10633920" h="5819654">
                <a:moveTo>
                  <a:pt x="10633920" y="0"/>
                </a:moveTo>
                <a:lnTo>
                  <a:pt x="0" y="0"/>
                </a:lnTo>
                <a:lnTo>
                  <a:pt x="0" y="5819654"/>
                </a:lnTo>
                <a:lnTo>
                  <a:pt x="10633920" y="5819654"/>
                </a:lnTo>
                <a:lnTo>
                  <a:pt x="1063392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Freeform 7"/>
          <p:cNvSpPr/>
          <p:nvPr/>
        </p:nvSpPr>
        <p:spPr>
          <a:xfrm>
            <a:off x="6477488" y="3006756"/>
            <a:ext cx="3807375" cy="3807375"/>
          </a:xfrm>
          <a:custGeom>
            <a:avLst/>
            <a:gdLst/>
            <a:ahLst/>
            <a:cxnLst/>
            <a:rect l="l" t="t" r="r" b="b"/>
            <a:pathLst>
              <a:path w="3807375" h="3807375">
                <a:moveTo>
                  <a:pt x="0" y="0"/>
                </a:moveTo>
                <a:lnTo>
                  <a:pt x="3807375" y="0"/>
                </a:lnTo>
                <a:lnTo>
                  <a:pt x="3807375" y="3807374"/>
                </a:lnTo>
                <a:lnTo>
                  <a:pt x="0" y="38073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TextBox 8"/>
          <p:cNvSpPr txBox="1"/>
          <p:nvPr/>
        </p:nvSpPr>
        <p:spPr>
          <a:xfrm>
            <a:off x="484729" y="5124450"/>
            <a:ext cx="5740121" cy="1739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51"/>
              </a:lnSpc>
            </a:pPr>
            <a:r>
              <a:rPr lang="en-US" sz="7876">
                <a:solidFill>
                  <a:srgbClr val="FFFFFF"/>
                </a:solidFill>
                <a:latin typeface="Lazydog"/>
                <a:ea typeface="Lazydog"/>
                <a:cs typeface="Lazydog"/>
                <a:sym typeface="Lazydog"/>
              </a:rPr>
              <a:t>THANK YOU!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84729" y="6944636"/>
            <a:ext cx="9317543" cy="180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44"/>
              </a:lnSpc>
            </a:pPr>
            <a:r>
              <a:rPr lang="en-US" sz="2953">
                <a:solidFill>
                  <a:srgbClr val="FFFFFF"/>
                </a:solidFill>
                <a:latin typeface="Fredoka 1"/>
                <a:ea typeface="Fredoka 1"/>
                <a:cs typeface="Fredoka 1"/>
                <a:sym typeface="Fredoka 1"/>
              </a:rPr>
              <a:t>Thank you to [insert organisation name] for helping our playgroup thrive! This grant funded [what it was used for], creating a brighter, more playful space for our little ones and their families!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1503" y="9420429"/>
            <a:ext cx="3032957" cy="323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8"/>
              </a:lnSpc>
            </a:pPr>
            <a:r>
              <a:rPr lang="en-US" sz="238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[YOUR LOGO HERE]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756088" y="9426120"/>
            <a:ext cx="3032957" cy="317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6"/>
              </a:lnSpc>
            </a:pPr>
            <a:r>
              <a:rPr lang="en-US" sz="2396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[GRANT ORG LOGO]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" name="Group 3"/>
          <p:cNvGrpSpPr/>
          <p:nvPr/>
        </p:nvGrpSpPr>
        <p:grpSpPr>
          <a:xfrm>
            <a:off x="1159924" y="4485540"/>
            <a:ext cx="8098376" cy="993663"/>
            <a:chOff x="0" y="0"/>
            <a:chExt cx="2132906" cy="2617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32906" cy="261705"/>
            </a:xfrm>
            <a:custGeom>
              <a:avLst/>
              <a:gdLst/>
              <a:ahLst/>
              <a:cxnLst/>
              <a:rect l="l" t="t" r="r" b="b"/>
              <a:pathLst>
                <a:path w="2132906" h="261705">
                  <a:moveTo>
                    <a:pt x="22944" y="0"/>
                  </a:moveTo>
                  <a:lnTo>
                    <a:pt x="2109962" y="0"/>
                  </a:lnTo>
                  <a:cubicBezTo>
                    <a:pt x="2116047" y="0"/>
                    <a:pt x="2121883" y="2417"/>
                    <a:pt x="2126186" y="6720"/>
                  </a:cubicBezTo>
                  <a:cubicBezTo>
                    <a:pt x="2130488" y="11023"/>
                    <a:pt x="2132906" y="16859"/>
                    <a:pt x="2132906" y="22944"/>
                  </a:cubicBezTo>
                  <a:lnTo>
                    <a:pt x="2132906" y="238762"/>
                  </a:lnTo>
                  <a:cubicBezTo>
                    <a:pt x="2132906" y="251433"/>
                    <a:pt x="2122633" y="261705"/>
                    <a:pt x="2109962" y="261705"/>
                  </a:cubicBezTo>
                  <a:lnTo>
                    <a:pt x="22944" y="261705"/>
                  </a:lnTo>
                  <a:cubicBezTo>
                    <a:pt x="16859" y="261705"/>
                    <a:pt x="11023" y="259288"/>
                    <a:pt x="6720" y="254985"/>
                  </a:cubicBezTo>
                  <a:cubicBezTo>
                    <a:pt x="2417" y="250683"/>
                    <a:pt x="0" y="244847"/>
                    <a:pt x="0" y="238762"/>
                  </a:cubicBezTo>
                  <a:lnTo>
                    <a:pt x="0" y="22944"/>
                  </a:lnTo>
                  <a:cubicBezTo>
                    <a:pt x="0" y="16859"/>
                    <a:pt x="2417" y="11023"/>
                    <a:pt x="6720" y="6720"/>
                  </a:cubicBezTo>
                  <a:cubicBezTo>
                    <a:pt x="11023" y="2417"/>
                    <a:pt x="16859" y="0"/>
                    <a:pt x="22944" y="0"/>
                  </a:cubicBezTo>
                  <a:close/>
                </a:path>
              </a:pathLst>
            </a:custGeom>
            <a:solidFill>
              <a:srgbClr val="F9D10A"/>
            </a:solidFill>
            <a:ln w="19050" cap="rnd">
              <a:solidFill>
                <a:srgbClr val="253D83"/>
              </a:solidFill>
              <a:prstDash val="solid"/>
              <a:rou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132906" cy="299805"/>
            </a:xfrm>
            <a:prstGeom prst="rect">
              <a:avLst/>
            </a:prstGeom>
          </p:spPr>
          <p:txBody>
            <a:bodyPr lIns="42182" tIns="42182" rIns="42182" bIns="42182" rtlCol="0" anchor="ctr"/>
            <a:lstStyle/>
            <a:p>
              <a:pPr algn="ctr">
                <a:lnSpc>
                  <a:spcPts val="2784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4357882"/>
            <a:ext cx="8098376" cy="1023761"/>
            <a:chOff x="0" y="-1143"/>
            <a:chExt cx="2132906" cy="2696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32906" cy="268490"/>
            </a:xfrm>
            <a:custGeom>
              <a:avLst/>
              <a:gdLst/>
              <a:ahLst/>
              <a:cxnLst/>
              <a:rect l="l" t="t" r="r" b="b"/>
              <a:pathLst>
                <a:path w="2132906" h="268490">
                  <a:moveTo>
                    <a:pt x="22944" y="0"/>
                  </a:moveTo>
                  <a:lnTo>
                    <a:pt x="2109962" y="0"/>
                  </a:lnTo>
                  <a:cubicBezTo>
                    <a:pt x="2116047" y="0"/>
                    <a:pt x="2121883" y="2417"/>
                    <a:pt x="2126186" y="6720"/>
                  </a:cubicBezTo>
                  <a:cubicBezTo>
                    <a:pt x="2130488" y="11023"/>
                    <a:pt x="2132906" y="16859"/>
                    <a:pt x="2132906" y="22944"/>
                  </a:cubicBezTo>
                  <a:lnTo>
                    <a:pt x="2132906" y="245546"/>
                  </a:lnTo>
                  <a:cubicBezTo>
                    <a:pt x="2132906" y="258217"/>
                    <a:pt x="2122633" y="268490"/>
                    <a:pt x="2109962" y="268490"/>
                  </a:cubicBezTo>
                  <a:lnTo>
                    <a:pt x="22944" y="268490"/>
                  </a:lnTo>
                  <a:cubicBezTo>
                    <a:pt x="16859" y="268490"/>
                    <a:pt x="11023" y="266072"/>
                    <a:pt x="6720" y="261770"/>
                  </a:cubicBezTo>
                  <a:cubicBezTo>
                    <a:pt x="2417" y="257467"/>
                    <a:pt x="0" y="251631"/>
                    <a:pt x="0" y="245546"/>
                  </a:cubicBezTo>
                  <a:lnTo>
                    <a:pt x="0" y="22944"/>
                  </a:lnTo>
                  <a:cubicBezTo>
                    <a:pt x="0" y="16859"/>
                    <a:pt x="2417" y="11023"/>
                    <a:pt x="6720" y="6720"/>
                  </a:cubicBezTo>
                  <a:cubicBezTo>
                    <a:pt x="11023" y="2417"/>
                    <a:pt x="16859" y="0"/>
                    <a:pt x="22944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253D83"/>
              </a:solidFill>
              <a:prstDash val="solid"/>
              <a:rou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143"/>
              <a:ext cx="2132906" cy="269633"/>
            </a:xfrm>
            <a:prstGeom prst="rect">
              <a:avLst/>
            </a:prstGeom>
          </p:spPr>
          <p:txBody>
            <a:bodyPr lIns="42182" tIns="42182" rIns="42182" bIns="42182" rtlCol="0" anchor="ctr"/>
            <a:lstStyle/>
            <a:p>
              <a:pPr algn="ctr">
                <a:lnSpc>
                  <a:spcPts val="2784"/>
                </a:lnSpc>
              </a:pPr>
              <a:r>
                <a:rPr lang="en-US" sz="1989" dirty="0">
                  <a:solidFill>
                    <a:srgbClr val="253D83"/>
                  </a:solidFill>
                  <a:latin typeface="Fredoka 1 Medium"/>
                  <a:ea typeface="Fredoka 1 Medium"/>
                  <a:cs typeface="Fredoka 1 Medium"/>
                  <a:sym typeface="Fredoka 1 Medium"/>
                </a:rPr>
                <a:t>Mondays | 9:30AM - 11:30AM | All Ages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59924" y="5796273"/>
            <a:ext cx="8098376" cy="993663"/>
            <a:chOff x="0" y="0"/>
            <a:chExt cx="2132906" cy="26170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32906" cy="261705"/>
            </a:xfrm>
            <a:custGeom>
              <a:avLst/>
              <a:gdLst/>
              <a:ahLst/>
              <a:cxnLst/>
              <a:rect l="l" t="t" r="r" b="b"/>
              <a:pathLst>
                <a:path w="2132906" h="261705">
                  <a:moveTo>
                    <a:pt x="22944" y="0"/>
                  </a:moveTo>
                  <a:lnTo>
                    <a:pt x="2109962" y="0"/>
                  </a:lnTo>
                  <a:cubicBezTo>
                    <a:pt x="2116047" y="0"/>
                    <a:pt x="2121883" y="2417"/>
                    <a:pt x="2126186" y="6720"/>
                  </a:cubicBezTo>
                  <a:cubicBezTo>
                    <a:pt x="2130488" y="11023"/>
                    <a:pt x="2132906" y="16859"/>
                    <a:pt x="2132906" y="22944"/>
                  </a:cubicBezTo>
                  <a:lnTo>
                    <a:pt x="2132906" y="238762"/>
                  </a:lnTo>
                  <a:cubicBezTo>
                    <a:pt x="2132906" y="251433"/>
                    <a:pt x="2122633" y="261705"/>
                    <a:pt x="2109962" y="261705"/>
                  </a:cubicBezTo>
                  <a:lnTo>
                    <a:pt x="22944" y="261705"/>
                  </a:lnTo>
                  <a:cubicBezTo>
                    <a:pt x="16859" y="261705"/>
                    <a:pt x="11023" y="259288"/>
                    <a:pt x="6720" y="254985"/>
                  </a:cubicBezTo>
                  <a:cubicBezTo>
                    <a:pt x="2417" y="250683"/>
                    <a:pt x="0" y="244847"/>
                    <a:pt x="0" y="238762"/>
                  </a:cubicBezTo>
                  <a:lnTo>
                    <a:pt x="0" y="22944"/>
                  </a:lnTo>
                  <a:cubicBezTo>
                    <a:pt x="0" y="16859"/>
                    <a:pt x="2417" y="11023"/>
                    <a:pt x="6720" y="6720"/>
                  </a:cubicBezTo>
                  <a:cubicBezTo>
                    <a:pt x="11023" y="2417"/>
                    <a:pt x="16859" y="0"/>
                    <a:pt x="22944" y="0"/>
                  </a:cubicBezTo>
                  <a:close/>
                </a:path>
              </a:pathLst>
            </a:custGeom>
            <a:solidFill>
              <a:srgbClr val="F9D10A"/>
            </a:solidFill>
            <a:ln w="19050" cap="rnd">
              <a:solidFill>
                <a:srgbClr val="253D83"/>
              </a:solidFill>
              <a:prstDash val="solid"/>
              <a:rou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132906" cy="299805"/>
            </a:xfrm>
            <a:prstGeom prst="rect">
              <a:avLst/>
            </a:prstGeom>
          </p:spPr>
          <p:txBody>
            <a:bodyPr lIns="42182" tIns="42182" rIns="42182" bIns="42182" rtlCol="0" anchor="ctr"/>
            <a:lstStyle/>
            <a:p>
              <a:pPr algn="ctr">
                <a:lnSpc>
                  <a:spcPts val="2784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5672955"/>
            <a:ext cx="8098376" cy="1019421"/>
            <a:chOff x="0" y="0"/>
            <a:chExt cx="2132906" cy="2684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32906" cy="268490"/>
            </a:xfrm>
            <a:custGeom>
              <a:avLst/>
              <a:gdLst/>
              <a:ahLst/>
              <a:cxnLst/>
              <a:rect l="l" t="t" r="r" b="b"/>
              <a:pathLst>
                <a:path w="2132906" h="268490">
                  <a:moveTo>
                    <a:pt x="22944" y="0"/>
                  </a:moveTo>
                  <a:lnTo>
                    <a:pt x="2109962" y="0"/>
                  </a:lnTo>
                  <a:cubicBezTo>
                    <a:pt x="2116047" y="0"/>
                    <a:pt x="2121883" y="2417"/>
                    <a:pt x="2126186" y="6720"/>
                  </a:cubicBezTo>
                  <a:cubicBezTo>
                    <a:pt x="2130488" y="11023"/>
                    <a:pt x="2132906" y="16859"/>
                    <a:pt x="2132906" y="22944"/>
                  </a:cubicBezTo>
                  <a:lnTo>
                    <a:pt x="2132906" y="245546"/>
                  </a:lnTo>
                  <a:cubicBezTo>
                    <a:pt x="2132906" y="258217"/>
                    <a:pt x="2122633" y="268490"/>
                    <a:pt x="2109962" y="268490"/>
                  </a:cubicBezTo>
                  <a:lnTo>
                    <a:pt x="22944" y="268490"/>
                  </a:lnTo>
                  <a:cubicBezTo>
                    <a:pt x="16859" y="268490"/>
                    <a:pt x="11023" y="266072"/>
                    <a:pt x="6720" y="261770"/>
                  </a:cubicBezTo>
                  <a:cubicBezTo>
                    <a:pt x="2417" y="257467"/>
                    <a:pt x="0" y="251631"/>
                    <a:pt x="0" y="245546"/>
                  </a:cubicBezTo>
                  <a:lnTo>
                    <a:pt x="0" y="22944"/>
                  </a:lnTo>
                  <a:cubicBezTo>
                    <a:pt x="0" y="16859"/>
                    <a:pt x="2417" y="11023"/>
                    <a:pt x="6720" y="6720"/>
                  </a:cubicBezTo>
                  <a:cubicBezTo>
                    <a:pt x="11023" y="2417"/>
                    <a:pt x="16859" y="0"/>
                    <a:pt x="22944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253D83"/>
              </a:solidFill>
              <a:prstDash val="solid"/>
              <a:rou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8444"/>
              <a:ext cx="2132906" cy="250046"/>
            </a:xfrm>
            <a:prstGeom prst="rect">
              <a:avLst/>
            </a:prstGeom>
          </p:spPr>
          <p:txBody>
            <a:bodyPr lIns="42182" tIns="42182" rIns="42182" bIns="42182" rtlCol="0" anchor="ctr"/>
            <a:lstStyle/>
            <a:p>
              <a:pPr algn="ctr">
                <a:lnSpc>
                  <a:spcPts val="2784"/>
                </a:lnSpc>
              </a:pPr>
              <a:r>
                <a:rPr lang="en-US" sz="1989" dirty="0">
                  <a:solidFill>
                    <a:srgbClr val="253D83"/>
                  </a:solidFill>
                  <a:latin typeface="Fredoka 1 Medium"/>
                  <a:ea typeface="Fredoka 1 Medium"/>
                  <a:cs typeface="Fredoka 1 Medium"/>
                  <a:sym typeface="Fredoka 1 Medium"/>
                </a:rPr>
                <a:t>Wednesdays | 11:30AM - 1:30PM | Babies 0-12 months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28700" y="1543088"/>
            <a:ext cx="8229600" cy="163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5400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INSERT NAME </a:t>
            </a:r>
          </a:p>
          <a:p>
            <a:pPr algn="ctr">
              <a:lnSpc>
                <a:spcPts val="6480"/>
              </a:lnSpc>
            </a:pPr>
            <a:r>
              <a:rPr lang="en-US" sz="5400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PLAYGROUP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3348851"/>
            <a:ext cx="8229600" cy="675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53"/>
              </a:lnSpc>
              <a:spcBef>
                <a:spcPct val="0"/>
              </a:spcBef>
            </a:pPr>
            <a:r>
              <a:rPr lang="en-US" sz="189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Come along and join our playgroup! It’s a relaxed space for parents, carers and little ones (aged 0–5) to play, grow and connect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188320" y="618053"/>
            <a:ext cx="3810728" cy="494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1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[YOUR LOGO HERE]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2295624" y="8055187"/>
            <a:ext cx="5826977" cy="616271"/>
            <a:chOff x="0" y="0"/>
            <a:chExt cx="1689572" cy="17869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89572" cy="178692"/>
            </a:xfrm>
            <a:custGeom>
              <a:avLst/>
              <a:gdLst/>
              <a:ahLst/>
              <a:cxnLst/>
              <a:rect l="l" t="t" r="r" b="b"/>
              <a:pathLst>
                <a:path w="1689572" h="178692">
                  <a:moveTo>
                    <a:pt x="52082" y="0"/>
                  </a:moveTo>
                  <a:lnTo>
                    <a:pt x="1637489" y="0"/>
                  </a:lnTo>
                  <a:cubicBezTo>
                    <a:pt x="1666254" y="0"/>
                    <a:pt x="1689572" y="23318"/>
                    <a:pt x="1689572" y="52082"/>
                  </a:cubicBezTo>
                  <a:lnTo>
                    <a:pt x="1689572" y="126609"/>
                  </a:lnTo>
                  <a:cubicBezTo>
                    <a:pt x="1689572" y="140423"/>
                    <a:pt x="1684085" y="153670"/>
                    <a:pt x="1674317" y="163437"/>
                  </a:cubicBezTo>
                  <a:cubicBezTo>
                    <a:pt x="1664550" y="173205"/>
                    <a:pt x="1651303" y="178692"/>
                    <a:pt x="1637489" y="178692"/>
                  </a:cubicBezTo>
                  <a:lnTo>
                    <a:pt x="52082" y="178692"/>
                  </a:lnTo>
                  <a:cubicBezTo>
                    <a:pt x="23318" y="178692"/>
                    <a:pt x="0" y="155374"/>
                    <a:pt x="0" y="126609"/>
                  </a:cubicBezTo>
                  <a:lnTo>
                    <a:pt x="0" y="52082"/>
                  </a:lnTo>
                  <a:cubicBezTo>
                    <a:pt x="0" y="23318"/>
                    <a:pt x="23318" y="0"/>
                    <a:pt x="52082" y="0"/>
                  </a:cubicBezTo>
                  <a:close/>
                </a:path>
              </a:pathLst>
            </a:custGeom>
            <a:solidFill>
              <a:srgbClr val="F9D10A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1689572" cy="197742"/>
            </a:xfrm>
            <a:prstGeom prst="rect">
              <a:avLst/>
            </a:prstGeom>
          </p:spPr>
          <p:txBody>
            <a:bodyPr lIns="20116" tIns="20116" rIns="20116" bIns="20116" rtlCol="0" anchor="ctr"/>
            <a:lstStyle/>
            <a:p>
              <a:pPr algn="ctr">
                <a:lnSpc>
                  <a:spcPts val="1053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31495" y="7270111"/>
            <a:ext cx="506792" cy="506792"/>
            <a:chOff x="0" y="0"/>
            <a:chExt cx="675723" cy="675723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675723" cy="675723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D10A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42248" tIns="42248" rIns="42248" bIns="42248" rtlCol="0" anchor="ctr"/>
              <a:lstStyle/>
              <a:p>
                <a:pPr algn="ctr">
                  <a:lnSpc>
                    <a:spcPts val="1328"/>
                  </a:lnSpc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>
              <a:off x="150089" y="129225"/>
              <a:ext cx="375545" cy="417272"/>
            </a:xfrm>
            <a:custGeom>
              <a:avLst/>
              <a:gdLst/>
              <a:ahLst/>
              <a:cxnLst/>
              <a:rect l="l" t="t" r="r" b="b"/>
              <a:pathLst>
                <a:path w="375545" h="417272">
                  <a:moveTo>
                    <a:pt x="0" y="0"/>
                  </a:moveTo>
                  <a:lnTo>
                    <a:pt x="375545" y="0"/>
                  </a:lnTo>
                  <a:lnTo>
                    <a:pt x="375545" y="417273"/>
                  </a:lnTo>
                  <a:lnTo>
                    <a:pt x="0" y="417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655526" y="7370895"/>
            <a:ext cx="1532793" cy="29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03"/>
              </a:lnSpc>
            </a:pPr>
            <a:r>
              <a:rPr lang="en-US" sz="1919" b="1">
                <a:solidFill>
                  <a:srgbClr val="FFFFFF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Wednesdays 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3472803" y="7244513"/>
            <a:ext cx="506792" cy="506792"/>
            <a:chOff x="0" y="0"/>
            <a:chExt cx="675723" cy="675723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675723" cy="675723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D10A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42248" tIns="42248" rIns="42248" bIns="42248" rtlCol="0" anchor="ctr"/>
              <a:lstStyle/>
              <a:p>
                <a:pPr algn="ctr">
                  <a:lnSpc>
                    <a:spcPts val="1328"/>
                  </a:lnSpc>
                </a:pPr>
                <a:endParaRPr/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112805" y="112805"/>
              <a:ext cx="450113" cy="450113"/>
            </a:xfrm>
            <a:custGeom>
              <a:avLst/>
              <a:gdLst/>
              <a:ahLst/>
              <a:cxnLst/>
              <a:rect l="l" t="t" r="r" b="b"/>
              <a:pathLst>
                <a:path w="450113" h="450113">
                  <a:moveTo>
                    <a:pt x="0" y="0"/>
                  </a:moveTo>
                  <a:lnTo>
                    <a:pt x="450113" y="0"/>
                  </a:lnTo>
                  <a:lnTo>
                    <a:pt x="450113" y="450113"/>
                  </a:lnTo>
                  <a:lnTo>
                    <a:pt x="0" y="450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4078428" y="7340251"/>
            <a:ext cx="2052916" cy="328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87"/>
              </a:lnSpc>
            </a:pPr>
            <a:r>
              <a:rPr lang="en-US" sz="1919" b="1">
                <a:solidFill>
                  <a:srgbClr val="FFFFFF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9:30AM - 11:30AM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6418623" y="7218915"/>
            <a:ext cx="506792" cy="506792"/>
            <a:chOff x="0" y="0"/>
            <a:chExt cx="675723" cy="675723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675723" cy="675723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D10A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42248" tIns="42248" rIns="42248" bIns="42248" rtlCol="0" anchor="ctr"/>
              <a:lstStyle/>
              <a:p>
                <a:pPr algn="ctr">
                  <a:lnSpc>
                    <a:spcPts val="1328"/>
                  </a:lnSpc>
                </a:pPr>
                <a:endParaRPr/>
              </a:p>
            </p:txBody>
          </p:sp>
        </p:grpSp>
        <p:sp>
          <p:nvSpPr>
            <p:cNvPr id="37" name="Freeform 37"/>
            <p:cNvSpPr/>
            <p:nvPr/>
          </p:nvSpPr>
          <p:spPr>
            <a:xfrm>
              <a:off x="201795" y="130239"/>
              <a:ext cx="273307" cy="415245"/>
            </a:xfrm>
            <a:custGeom>
              <a:avLst/>
              <a:gdLst/>
              <a:ahLst/>
              <a:cxnLst/>
              <a:rect l="l" t="t" r="r" b="b"/>
              <a:pathLst>
                <a:path w="273307" h="415245">
                  <a:moveTo>
                    <a:pt x="0" y="0"/>
                  </a:moveTo>
                  <a:lnTo>
                    <a:pt x="273307" y="0"/>
                  </a:lnTo>
                  <a:lnTo>
                    <a:pt x="273307" y="415245"/>
                  </a:lnTo>
                  <a:lnTo>
                    <a:pt x="0" y="415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7021050" y="7173974"/>
            <a:ext cx="2237250" cy="660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87"/>
              </a:lnSpc>
            </a:pPr>
            <a:r>
              <a:rPr lang="en-US" sz="1919" b="1">
                <a:solidFill>
                  <a:srgbClr val="FFFFFF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123 Anywhere Lane</a:t>
            </a:r>
          </a:p>
          <a:p>
            <a:pPr algn="just">
              <a:lnSpc>
                <a:spcPts val="2687"/>
              </a:lnSpc>
              <a:spcBef>
                <a:spcPct val="0"/>
              </a:spcBef>
            </a:pPr>
            <a:r>
              <a:rPr lang="en-US" sz="1919" b="1">
                <a:solidFill>
                  <a:srgbClr val="FFFFFF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North Perth, WA</a:t>
            </a:r>
          </a:p>
        </p:txBody>
      </p:sp>
      <p:sp>
        <p:nvSpPr>
          <p:cNvPr id="39" name="Freeform 39"/>
          <p:cNvSpPr/>
          <p:nvPr/>
        </p:nvSpPr>
        <p:spPr>
          <a:xfrm>
            <a:off x="2421923" y="8194523"/>
            <a:ext cx="337600" cy="337600"/>
          </a:xfrm>
          <a:custGeom>
            <a:avLst/>
            <a:gdLst/>
            <a:ahLst/>
            <a:cxnLst/>
            <a:rect l="l" t="t" r="r" b="b"/>
            <a:pathLst>
              <a:path w="337600" h="337600">
                <a:moveTo>
                  <a:pt x="0" y="0"/>
                </a:moveTo>
                <a:lnTo>
                  <a:pt x="337599" y="0"/>
                </a:lnTo>
                <a:lnTo>
                  <a:pt x="337599" y="337599"/>
                </a:lnTo>
                <a:lnTo>
                  <a:pt x="0" y="3375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0" name="TextBox 40"/>
          <p:cNvSpPr txBox="1"/>
          <p:nvPr/>
        </p:nvSpPr>
        <p:spPr>
          <a:xfrm>
            <a:off x="2865820" y="8135218"/>
            <a:ext cx="5048954" cy="408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72"/>
              </a:lnSpc>
              <a:spcBef>
                <a:spcPct val="0"/>
              </a:spcBef>
            </a:pPr>
            <a:r>
              <a:rPr lang="en-US" sz="2408" dirty="0">
                <a:solidFill>
                  <a:srgbClr val="253D83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insertnameplaygroup@gmail.com</a:t>
            </a:r>
          </a:p>
        </p:txBody>
      </p:sp>
      <p:sp>
        <p:nvSpPr>
          <p:cNvPr id="41" name="Freeform 41"/>
          <p:cNvSpPr/>
          <p:nvPr/>
        </p:nvSpPr>
        <p:spPr>
          <a:xfrm>
            <a:off x="4864930" y="9205977"/>
            <a:ext cx="3657143" cy="728940"/>
          </a:xfrm>
          <a:custGeom>
            <a:avLst/>
            <a:gdLst/>
            <a:ahLst/>
            <a:cxnLst/>
            <a:rect l="l" t="t" r="r" b="b"/>
            <a:pathLst>
              <a:path w="3657143" h="728940">
                <a:moveTo>
                  <a:pt x="0" y="0"/>
                </a:moveTo>
                <a:lnTo>
                  <a:pt x="3657143" y="0"/>
                </a:lnTo>
                <a:lnTo>
                  <a:pt x="3657143" y="728940"/>
                </a:lnTo>
                <a:lnTo>
                  <a:pt x="0" y="72894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38373" r="-9276" b="-63106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2" name="TextBox 42"/>
          <p:cNvSpPr txBox="1"/>
          <p:nvPr/>
        </p:nvSpPr>
        <p:spPr>
          <a:xfrm>
            <a:off x="1688667" y="9439943"/>
            <a:ext cx="2902414" cy="299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9"/>
              </a:lnSpc>
            </a:pPr>
            <a:r>
              <a:rPr lang="en-US" sz="225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[YOUR LOGO HERE]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5951522" y="9416436"/>
            <a:ext cx="3959806" cy="789267"/>
          </a:xfrm>
          <a:custGeom>
            <a:avLst/>
            <a:gdLst/>
            <a:ahLst/>
            <a:cxnLst/>
            <a:rect l="l" t="t" r="r" b="b"/>
            <a:pathLst>
              <a:path w="3959806" h="789267">
                <a:moveTo>
                  <a:pt x="0" y="0"/>
                </a:moveTo>
                <a:lnTo>
                  <a:pt x="3959807" y="0"/>
                </a:lnTo>
                <a:lnTo>
                  <a:pt x="3959807" y="789267"/>
                </a:lnTo>
                <a:lnTo>
                  <a:pt x="0" y="7892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373" r="-9276" b="-63106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4" name="Group 4"/>
          <p:cNvGrpSpPr/>
          <p:nvPr/>
        </p:nvGrpSpPr>
        <p:grpSpPr>
          <a:xfrm>
            <a:off x="1474059" y="3284390"/>
            <a:ext cx="7496809" cy="939843"/>
            <a:chOff x="0" y="0"/>
            <a:chExt cx="9995746" cy="1253124"/>
          </a:xfrm>
        </p:grpSpPr>
        <p:grpSp>
          <p:nvGrpSpPr>
            <p:cNvPr id="5" name="Group 5"/>
            <p:cNvGrpSpPr/>
            <p:nvPr/>
          </p:nvGrpSpPr>
          <p:grpSpPr>
            <a:xfrm>
              <a:off x="159385" y="125345"/>
              <a:ext cx="9836360" cy="1127779"/>
              <a:chOff x="0" y="0"/>
              <a:chExt cx="2167467" cy="24850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167467" cy="248509"/>
              </a:xfrm>
              <a:custGeom>
                <a:avLst/>
                <a:gdLst/>
                <a:ahLst/>
                <a:cxnLst/>
                <a:rect l="l" t="t" r="r" b="b"/>
                <a:pathLst>
                  <a:path w="2167467" h="248509">
                    <a:moveTo>
                      <a:pt x="28222" y="0"/>
                    </a:moveTo>
                    <a:lnTo>
                      <a:pt x="2139244" y="0"/>
                    </a:lnTo>
                    <a:cubicBezTo>
                      <a:pt x="2154831" y="0"/>
                      <a:pt x="2167467" y="12636"/>
                      <a:pt x="2167467" y="28222"/>
                    </a:cubicBezTo>
                    <a:lnTo>
                      <a:pt x="2167467" y="220287"/>
                    </a:lnTo>
                    <a:cubicBezTo>
                      <a:pt x="2167467" y="227772"/>
                      <a:pt x="2164493" y="234950"/>
                      <a:pt x="2159201" y="240243"/>
                    </a:cubicBezTo>
                    <a:cubicBezTo>
                      <a:pt x="2153908" y="245535"/>
                      <a:pt x="2146729" y="248509"/>
                      <a:pt x="2139244" y="248509"/>
                    </a:cubicBezTo>
                    <a:lnTo>
                      <a:pt x="28222" y="248509"/>
                    </a:lnTo>
                    <a:cubicBezTo>
                      <a:pt x="20737" y="248509"/>
                      <a:pt x="13559" y="245535"/>
                      <a:pt x="8266" y="240243"/>
                    </a:cubicBezTo>
                    <a:cubicBezTo>
                      <a:pt x="2973" y="234950"/>
                      <a:pt x="0" y="227772"/>
                      <a:pt x="0" y="220287"/>
                    </a:cubicBezTo>
                    <a:lnTo>
                      <a:pt x="0" y="28222"/>
                    </a:lnTo>
                    <a:cubicBezTo>
                      <a:pt x="0" y="20737"/>
                      <a:pt x="2973" y="13559"/>
                      <a:pt x="8266" y="8266"/>
                    </a:cubicBezTo>
                    <a:cubicBezTo>
                      <a:pt x="13559" y="2973"/>
                      <a:pt x="20737" y="0"/>
                      <a:pt x="28222" y="0"/>
                    </a:cubicBezTo>
                    <a:close/>
                  </a:path>
                </a:pathLst>
              </a:custGeom>
              <a:solidFill>
                <a:srgbClr val="F9D10A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2167467" cy="2961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6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0" y="0"/>
              <a:ext cx="9836360" cy="1127779"/>
              <a:chOff x="0" y="0"/>
              <a:chExt cx="2167467" cy="24850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167467" cy="248509"/>
              </a:xfrm>
              <a:custGeom>
                <a:avLst/>
                <a:gdLst/>
                <a:ahLst/>
                <a:cxnLst/>
                <a:rect l="l" t="t" r="r" b="b"/>
                <a:pathLst>
                  <a:path w="2167467" h="248509">
                    <a:moveTo>
                      <a:pt x="28222" y="0"/>
                    </a:moveTo>
                    <a:lnTo>
                      <a:pt x="2139244" y="0"/>
                    </a:lnTo>
                    <a:cubicBezTo>
                      <a:pt x="2154831" y="0"/>
                      <a:pt x="2167467" y="12636"/>
                      <a:pt x="2167467" y="28222"/>
                    </a:cubicBezTo>
                    <a:lnTo>
                      <a:pt x="2167467" y="220287"/>
                    </a:lnTo>
                    <a:cubicBezTo>
                      <a:pt x="2167467" y="227772"/>
                      <a:pt x="2164493" y="234950"/>
                      <a:pt x="2159201" y="240243"/>
                    </a:cubicBezTo>
                    <a:cubicBezTo>
                      <a:pt x="2153908" y="245535"/>
                      <a:pt x="2146729" y="248509"/>
                      <a:pt x="2139244" y="248509"/>
                    </a:cubicBezTo>
                    <a:lnTo>
                      <a:pt x="28222" y="248509"/>
                    </a:lnTo>
                    <a:cubicBezTo>
                      <a:pt x="20737" y="248509"/>
                      <a:pt x="13559" y="245535"/>
                      <a:pt x="8266" y="240243"/>
                    </a:cubicBezTo>
                    <a:cubicBezTo>
                      <a:pt x="2973" y="234950"/>
                      <a:pt x="0" y="227772"/>
                      <a:pt x="0" y="220287"/>
                    </a:cubicBezTo>
                    <a:lnTo>
                      <a:pt x="0" y="28222"/>
                    </a:lnTo>
                    <a:cubicBezTo>
                      <a:pt x="0" y="20737"/>
                      <a:pt x="2973" y="13559"/>
                      <a:pt x="8266" y="8266"/>
                    </a:cubicBezTo>
                    <a:cubicBezTo>
                      <a:pt x="13559" y="2973"/>
                      <a:pt x="20737" y="0"/>
                      <a:pt x="282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3215"/>
                <a:ext cx="2167467" cy="2452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6"/>
                  </a:lnSpc>
                </a:pPr>
                <a:r>
                  <a:rPr lang="en-US" sz="2147" dirty="0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Mondays | 9:30AM - 11:30AM | All Ages</a:t>
                </a: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474059" y="4412080"/>
            <a:ext cx="7496809" cy="939843"/>
            <a:chOff x="0" y="0"/>
            <a:chExt cx="9995746" cy="1253124"/>
          </a:xfrm>
        </p:grpSpPr>
        <p:grpSp>
          <p:nvGrpSpPr>
            <p:cNvPr id="12" name="Group 12"/>
            <p:cNvGrpSpPr/>
            <p:nvPr/>
          </p:nvGrpSpPr>
          <p:grpSpPr>
            <a:xfrm>
              <a:off x="159385" y="125345"/>
              <a:ext cx="9836360" cy="1127779"/>
              <a:chOff x="0" y="0"/>
              <a:chExt cx="2167467" cy="24850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167467" cy="248509"/>
              </a:xfrm>
              <a:custGeom>
                <a:avLst/>
                <a:gdLst/>
                <a:ahLst/>
                <a:cxnLst/>
                <a:rect l="l" t="t" r="r" b="b"/>
                <a:pathLst>
                  <a:path w="2167467" h="248509">
                    <a:moveTo>
                      <a:pt x="28222" y="0"/>
                    </a:moveTo>
                    <a:lnTo>
                      <a:pt x="2139244" y="0"/>
                    </a:lnTo>
                    <a:cubicBezTo>
                      <a:pt x="2154831" y="0"/>
                      <a:pt x="2167467" y="12636"/>
                      <a:pt x="2167467" y="28222"/>
                    </a:cubicBezTo>
                    <a:lnTo>
                      <a:pt x="2167467" y="220287"/>
                    </a:lnTo>
                    <a:cubicBezTo>
                      <a:pt x="2167467" y="227772"/>
                      <a:pt x="2164493" y="234950"/>
                      <a:pt x="2159201" y="240243"/>
                    </a:cubicBezTo>
                    <a:cubicBezTo>
                      <a:pt x="2153908" y="245535"/>
                      <a:pt x="2146729" y="248509"/>
                      <a:pt x="2139244" y="248509"/>
                    </a:cubicBezTo>
                    <a:lnTo>
                      <a:pt x="28222" y="248509"/>
                    </a:lnTo>
                    <a:cubicBezTo>
                      <a:pt x="20737" y="248509"/>
                      <a:pt x="13559" y="245535"/>
                      <a:pt x="8266" y="240243"/>
                    </a:cubicBezTo>
                    <a:cubicBezTo>
                      <a:pt x="2973" y="234950"/>
                      <a:pt x="0" y="227772"/>
                      <a:pt x="0" y="220287"/>
                    </a:cubicBezTo>
                    <a:lnTo>
                      <a:pt x="0" y="28222"/>
                    </a:lnTo>
                    <a:cubicBezTo>
                      <a:pt x="0" y="20737"/>
                      <a:pt x="2973" y="13559"/>
                      <a:pt x="8266" y="8266"/>
                    </a:cubicBezTo>
                    <a:cubicBezTo>
                      <a:pt x="13559" y="2973"/>
                      <a:pt x="20737" y="0"/>
                      <a:pt x="28222" y="0"/>
                    </a:cubicBezTo>
                    <a:close/>
                  </a:path>
                </a:pathLst>
              </a:custGeom>
              <a:solidFill>
                <a:srgbClr val="F9D10A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2167467" cy="2961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6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0" y="0"/>
              <a:ext cx="9836360" cy="1127779"/>
              <a:chOff x="0" y="0"/>
              <a:chExt cx="2167467" cy="24850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167467" cy="248509"/>
              </a:xfrm>
              <a:custGeom>
                <a:avLst/>
                <a:gdLst/>
                <a:ahLst/>
                <a:cxnLst/>
                <a:rect l="l" t="t" r="r" b="b"/>
                <a:pathLst>
                  <a:path w="2167467" h="248509">
                    <a:moveTo>
                      <a:pt x="28222" y="0"/>
                    </a:moveTo>
                    <a:lnTo>
                      <a:pt x="2139244" y="0"/>
                    </a:lnTo>
                    <a:cubicBezTo>
                      <a:pt x="2154831" y="0"/>
                      <a:pt x="2167467" y="12636"/>
                      <a:pt x="2167467" y="28222"/>
                    </a:cubicBezTo>
                    <a:lnTo>
                      <a:pt x="2167467" y="220287"/>
                    </a:lnTo>
                    <a:cubicBezTo>
                      <a:pt x="2167467" y="227772"/>
                      <a:pt x="2164493" y="234950"/>
                      <a:pt x="2159201" y="240243"/>
                    </a:cubicBezTo>
                    <a:cubicBezTo>
                      <a:pt x="2153908" y="245535"/>
                      <a:pt x="2146729" y="248509"/>
                      <a:pt x="2139244" y="248509"/>
                    </a:cubicBezTo>
                    <a:lnTo>
                      <a:pt x="28222" y="248509"/>
                    </a:lnTo>
                    <a:cubicBezTo>
                      <a:pt x="20737" y="248509"/>
                      <a:pt x="13559" y="245535"/>
                      <a:pt x="8266" y="240243"/>
                    </a:cubicBezTo>
                    <a:cubicBezTo>
                      <a:pt x="2973" y="234950"/>
                      <a:pt x="0" y="227772"/>
                      <a:pt x="0" y="220287"/>
                    </a:cubicBezTo>
                    <a:lnTo>
                      <a:pt x="0" y="28222"/>
                    </a:lnTo>
                    <a:cubicBezTo>
                      <a:pt x="0" y="20737"/>
                      <a:pt x="2973" y="13559"/>
                      <a:pt x="8266" y="8266"/>
                    </a:cubicBezTo>
                    <a:cubicBezTo>
                      <a:pt x="13559" y="2973"/>
                      <a:pt x="20737" y="0"/>
                      <a:pt x="282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8911"/>
                <a:ext cx="2167467" cy="2395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6"/>
                  </a:lnSpc>
                </a:pPr>
                <a:r>
                  <a:rPr lang="en-US" sz="2147" dirty="0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Wednesdays | 12:30PM - 2:30PM | All Ages</a:t>
                </a: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414289" y="5539770"/>
            <a:ext cx="7496809" cy="939843"/>
            <a:chOff x="0" y="0"/>
            <a:chExt cx="9995746" cy="1253124"/>
          </a:xfrm>
        </p:grpSpPr>
        <p:grpSp>
          <p:nvGrpSpPr>
            <p:cNvPr id="19" name="Group 19"/>
            <p:cNvGrpSpPr/>
            <p:nvPr/>
          </p:nvGrpSpPr>
          <p:grpSpPr>
            <a:xfrm>
              <a:off x="159385" y="125345"/>
              <a:ext cx="9836360" cy="1127779"/>
              <a:chOff x="0" y="0"/>
              <a:chExt cx="2167467" cy="248509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167467" cy="248509"/>
              </a:xfrm>
              <a:custGeom>
                <a:avLst/>
                <a:gdLst/>
                <a:ahLst/>
                <a:cxnLst/>
                <a:rect l="l" t="t" r="r" b="b"/>
                <a:pathLst>
                  <a:path w="2167467" h="248509">
                    <a:moveTo>
                      <a:pt x="28222" y="0"/>
                    </a:moveTo>
                    <a:lnTo>
                      <a:pt x="2139244" y="0"/>
                    </a:lnTo>
                    <a:cubicBezTo>
                      <a:pt x="2154831" y="0"/>
                      <a:pt x="2167467" y="12636"/>
                      <a:pt x="2167467" y="28222"/>
                    </a:cubicBezTo>
                    <a:lnTo>
                      <a:pt x="2167467" y="220287"/>
                    </a:lnTo>
                    <a:cubicBezTo>
                      <a:pt x="2167467" y="227772"/>
                      <a:pt x="2164493" y="234950"/>
                      <a:pt x="2159201" y="240243"/>
                    </a:cubicBezTo>
                    <a:cubicBezTo>
                      <a:pt x="2153908" y="245535"/>
                      <a:pt x="2146729" y="248509"/>
                      <a:pt x="2139244" y="248509"/>
                    </a:cubicBezTo>
                    <a:lnTo>
                      <a:pt x="28222" y="248509"/>
                    </a:lnTo>
                    <a:cubicBezTo>
                      <a:pt x="20737" y="248509"/>
                      <a:pt x="13559" y="245535"/>
                      <a:pt x="8266" y="240243"/>
                    </a:cubicBezTo>
                    <a:cubicBezTo>
                      <a:pt x="2973" y="234950"/>
                      <a:pt x="0" y="227772"/>
                      <a:pt x="0" y="220287"/>
                    </a:cubicBezTo>
                    <a:lnTo>
                      <a:pt x="0" y="28222"/>
                    </a:lnTo>
                    <a:cubicBezTo>
                      <a:pt x="0" y="20737"/>
                      <a:pt x="2973" y="13559"/>
                      <a:pt x="8266" y="8266"/>
                    </a:cubicBezTo>
                    <a:cubicBezTo>
                      <a:pt x="13559" y="2973"/>
                      <a:pt x="20737" y="0"/>
                      <a:pt x="28222" y="0"/>
                    </a:cubicBezTo>
                    <a:close/>
                  </a:path>
                </a:pathLst>
              </a:custGeom>
              <a:solidFill>
                <a:srgbClr val="F9D10A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2167467" cy="2961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6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0" y="0"/>
              <a:ext cx="9836360" cy="1127779"/>
              <a:chOff x="0" y="0"/>
              <a:chExt cx="2167467" cy="248509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167467" cy="248509"/>
              </a:xfrm>
              <a:custGeom>
                <a:avLst/>
                <a:gdLst/>
                <a:ahLst/>
                <a:cxnLst/>
                <a:rect l="l" t="t" r="r" b="b"/>
                <a:pathLst>
                  <a:path w="2167467" h="248509">
                    <a:moveTo>
                      <a:pt x="28222" y="0"/>
                    </a:moveTo>
                    <a:lnTo>
                      <a:pt x="2139244" y="0"/>
                    </a:lnTo>
                    <a:cubicBezTo>
                      <a:pt x="2154831" y="0"/>
                      <a:pt x="2167467" y="12636"/>
                      <a:pt x="2167467" y="28222"/>
                    </a:cubicBezTo>
                    <a:lnTo>
                      <a:pt x="2167467" y="220287"/>
                    </a:lnTo>
                    <a:cubicBezTo>
                      <a:pt x="2167467" y="227772"/>
                      <a:pt x="2164493" y="234950"/>
                      <a:pt x="2159201" y="240243"/>
                    </a:cubicBezTo>
                    <a:cubicBezTo>
                      <a:pt x="2153908" y="245535"/>
                      <a:pt x="2146729" y="248509"/>
                      <a:pt x="2139244" y="248509"/>
                    </a:cubicBezTo>
                    <a:lnTo>
                      <a:pt x="28222" y="248509"/>
                    </a:lnTo>
                    <a:cubicBezTo>
                      <a:pt x="20737" y="248509"/>
                      <a:pt x="13559" y="245535"/>
                      <a:pt x="8266" y="240243"/>
                    </a:cubicBezTo>
                    <a:cubicBezTo>
                      <a:pt x="2973" y="234950"/>
                      <a:pt x="0" y="227772"/>
                      <a:pt x="0" y="220287"/>
                    </a:cubicBezTo>
                    <a:lnTo>
                      <a:pt x="0" y="28222"/>
                    </a:lnTo>
                    <a:cubicBezTo>
                      <a:pt x="0" y="20737"/>
                      <a:pt x="2973" y="13559"/>
                      <a:pt x="8266" y="8266"/>
                    </a:cubicBezTo>
                    <a:cubicBezTo>
                      <a:pt x="13559" y="2973"/>
                      <a:pt x="20737" y="0"/>
                      <a:pt x="282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9497"/>
                <a:ext cx="2167467" cy="2390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6"/>
                  </a:lnSpc>
                </a:pPr>
                <a:r>
                  <a:rPr lang="en-US" sz="2147" dirty="0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Fridays | 9:30AM - 11:30AM | Babies 0-12 months</a:t>
                </a: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354520" y="6667460"/>
            <a:ext cx="7496809" cy="939843"/>
            <a:chOff x="0" y="0"/>
            <a:chExt cx="9995746" cy="1253124"/>
          </a:xfrm>
        </p:grpSpPr>
        <p:grpSp>
          <p:nvGrpSpPr>
            <p:cNvPr id="26" name="Group 26"/>
            <p:cNvGrpSpPr/>
            <p:nvPr/>
          </p:nvGrpSpPr>
          <p:grpSpPr>
            <a:xfrm>
              <a:off x="159385" y="125345"/>
              <a:ext cx="9836360" cy="1127779"/>
              <a:chOff x="0" y="0"/>
              <a:chExt cx="2167467" cy="248509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2167467" cy="248509"/>
              </a:xfrm>
              <a:custGeom>
                <a:avLst/>
                <a:gdLst/>
                <a:ahLst/>
                <a:cxnLst/>
                <a:rect l="l" t="t" r="r" b="b"/>
                <a:pathLst>
                  <a:path w="2167467" h="248509">
                    <a:moveTo>
                      <a:pt x="28222" y="0"/>
                    </a:moveTo>
                    <a:lnTo>
                      <a:pt x="2139244" y="0"/>
                    </a:lnTo>
                    <a:cubicBezTo>
                      <a:pt x="2154831" y="0"/>
                      <a:pt x="2167467" y="12636"/>
                      <a:pt x="2167467" y="28222"/>
                    </a:cubicBezTo>
                    <a:lnTo>
                      <a:pt x="2167467" y="220287"/>
                    </a:lnTo>
                    <a:cubicBezTo>
                      <a:pt x="2167467" y="227772"/>
                      <a:pt x="2164493" y="234950"/>
                      <a:pt x="2159201" y="240243"/>
                    </a:cubicBezTo>
                    <a:cubicBezTo>
                      <a:pt x="2153908" y="245535"/>
                      <a:pt x="2146729" y="248509"/>
                      <a:pt x="2139244" y="248509"/>
                    </a:cubicBezTo>
                    <a:lnTo>
                      <a:pt x="28222" y="248509"/>
                    </a:lnTo>
                    <a:cubicBezTo>
                      <a:pt x="20737" y="248509"/>
                      <a:pt x="13559" y="245535"/>
                      <a:pt x="8266" y="240243"/>
                    </a:cubicBezTo>
                    <a:cubicBezTo>
                      <a:pt x="2973" y="234950"/>
                      <a:pt x="0" y="227772"/>
                      <a:pt x="0" y="220287"/>
                    </a:cubicBezTo>
                    <a:lnTo>
                      <a:pt x="0" y="28222"/>
                    </a:lnTo>
                    <a:cubicBezTo>
                      <a:pt x="0" y="20737"/>
                      <a:pt x="2973" y="13559"/>
                      <a:pt x="8266" y="8266"/>
                    </a:cubicBezTo>
                    <a:cubicBezTo>
                      <a:pt x="13559" y="2973"/>
                      <a:pt x="20737" y="0"/>
                      <a:pt x="28222" y="0"/>
                    </a:cubicBezTo>
                    <a:close/>
                  </a:path>
                </a:pathLst>
              </a:custGeom>
              <a:solidFill>
                <a:srgbClr val="F9D10A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2167467" cy="29613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6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0" y="0"/>
              <a:ext cx="9836360" cy="1127779"/>
              <a:chOff x="0" y="0"/>
              <a:chExt cx="2167467" cy="248509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2167467" cy="248509"/>
              </a:xfrm>
              <a:custGeom>
                <a:avLst/>
                <a:gdLst/>
                <a:ahLst/>
                <a:cxnLst/>
                <a:rect l="l" t="t" r="r" b="b"/>
                <a:pathLst>
                  <a:path w="2167467" h="248509">
                    <a:moveTo>
                      <a:pt x="28222" y="0"/>
                    </a:moveTo>
                    <a:lnTo>
                      <a:pt x="2139244" y="0"/>
                    </a:lnTo>
                    <a:cubicBezTo>
                      <a:pt x="2154831" y="0"/>
                      <a:pt x="2167467" y="12636"/>
                      <a:pt x="2167467" y="28222"/>
                    </a:cubicBezTo>
                    <a:lnTo>
                      <a:pt x="2167467" y="220287"/>
                    </a:lnTo>
                    <a:cubicBezTo>
                      <a:pt x="2167467" y="227772"/>
                      <a:pt x="2164493" y="234950"/>
                      <a:pt x="2159201" y="240243"/>
                    </a:cubicBezTo>
                    <a:cubicBezTo>
                      <a:pt x="2153908" y="245535"/>
                      <a:pt x="2146729" y="248509"/>
                      <a:pt x="2139244" y="248509"/>
                    </a:cubicBezTo>
                    <a:lnTo>
                      <a:pt x="28222" y="248509"/>
                    </a:lnTo>
                    <a:cubicBezTo>
                      <a:pt x="20737" y="248509"/>
                      <a:pt x="13559" y="245535"/>
                      <a:pt x="8266" y="240243"/>
                    </a:cubicBezTo>
                    <a:cubicBezTo>
                      <a:pt x="2973" y="234950"/>
                      <a:pt x="0" y="227772"/>
                      <a:pt x="0" y="220287"/>
                    </a:cubicBezTo>
                    <a:lnTo>
                      <a:pt x="0" y="28222"/>
                    </a:lnTo>
                    <a:cubicBezTo>
                      <a:pt x="0" y="20737"/>
                      <a:pt x="2973" y="13559"/>
                      <a:pt x="8266" y="8266"/>
                    </a:cubicBezTo>
                    <a:cubicBezTo>
                      <a:pt x="13559" y="2973"/>
                      <a:pt x="20737" y="0"/>
                      <a:pt x="282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7615"/>
                <a:ext cx="2167467" cy="2408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06"/>
                  </a:lnSpc>
                </a:pPr>
                <a:r>
                  <a:rPr lang="en-US" sz="2147" dirty="0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Fridays | 12:30PM - 2:30PM | Spanish Speaking</a:t>
                </a:r>
              </a:p>
            </p:txBody>
          </p:sp>
        </p:grpSp>
      </p:grpSp>
      <p:sp>
        <p:nvSpPr>
          <p:cNvPr id="32" name="Freeform 32"/>
          <p:cNvSpPr/>
          <p:nvPr/>
        </p:nvSpPr>
        <p:spPr>
          <a:xfrm>
            <a:off x="330278" y="8448226"/>
            <a:ext cx="393810" cy="393810"/>
          </a:xfrm>
          <a:custGeom>
            <a:avLst/>
            <a:gdLst/>
            <a:ahLst/>
            <a:cxnLst/>
            <a:rect l="l" t="t" r="r" b="b"/>
            <a:pathLst>
              <a:path w="393810" h="393810">
                <a:moveTo>
                  <a:pt x="0" y="0"/>
                </a:moveTo>
                <a:lnTo>
                  <a:pt x="393810" y="0"/>
                </a:lnTo>
                <a:lnTo>
                  <a:pt x="393810" y="393810"/>
                </a:lnTo>
                <a:lnTo>
                  <a:pt x="0" y="3938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3" name="Freeform 33"/>
          <p:cNvSpPr/>
          <p:nvPr/>
        </p:nvSpPr>
        <p:spPr>
          <a:xfrm>
            <a:off x="330278" y="8955441"/>
            <a:ext cx="393810" cy="393810"/>
          </a:xfrm>
          <a:custGeom>
            <a:avLst/>
            <a:gdLst/>
            <a:ahLst/>
            <a:cxnLst/>
            <a:rect l="l" t="t" r="r" b="b"/>
            <a:pathLst>
              <a:path w="393810" h="393810">
                <a:moveTo>
                  <a:pt x="0" y="0"/>
                </a:moveTo>
                <a:lnTo>
                  <a:pt x="393810" y="0"/>
                </a:lnTo>
                <a:lnTo>
                  <a:pt x="393810" y="393810"/>
                </a:lnTo>
                <a:lnTo>
                  <a:pt x="0" y="3938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4" name="Freeform 34"/>
          <p:cNvSpPr/>
          <p:nvPr/>
        </p:nvSpPr>
        <p:spPr>
          <a:xfrm>
            <a:off x="330278" y="9462657"/>
            <a:ext cx="393810" cy="393810"/>
          </a:xfrm>
          <a:custGeom>
            <a:avLst/>
            <a:gdLst/>
            <a:ahLst/>
            <a:cxnLst/>
            <a:rect l="l" t="t" r="r" b="b"/>
            <a:pathLst>
              <a:path w="393810" h="393810">
                <a:moveTo>
                  <a:pt x="0" y="0"/>
                </a:moveTo>
                <a:lnTo>
                  <a:pt x="393810" y="0"/>
                </a:lnTo>
                <a:lnTo>
                  <a:pt x="393810" y="393810"/>
                </a:lnTo>
                <a:lnTo>
                  <a:pt x="0" y="3938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5" name="TextBox 35"/>
          <p:cNvSpPr txBox="1"/>
          <p:nvPr/>
        </p:nvSpPr>
        <p:spPr>
          <a:xfrm>
            <a:off x="330278" y="440211"/>
            <a:ext cx="3401579" cy="464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6"/>
              </a:lnSpc>
              <a:spcBef>
                <a:spcPct val="0"/>
              </a:spcBef>
            </a:pPr>
            <a:r>
              <a:rPr lang="en-US" sz="269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[YOUR LOGO HERE]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474059" y="1728386"/>
            <a:ext cx="7377270" cy="1366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78"/>
              </a:lnSpc>
            </a:pPr>
            <a:r>
              <a:rPr lang="en-US" sz="4482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Insert Name</a:t>
            </a:r>
          </a:p>
          <a:p>
            <a:pPr algn="ctr">
              <a:lnSpc>
                <a:spcPts val="5378"/>
              </a:lnSpc>
            </a:pPr>
            <a:r>
              <a:rPr lang="en-US" sz="4482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Playgroup Sessions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23088" y="8417697"/>
            <a:ext cx="4089222" cy="330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39"/>
              </a:lnSpc>
              <a:spcBef>
                <a:spcPct val="0"/>
              </a:spcBef>
            </a:pPr>
            <a:r>
              <a:rPr lang="en-US" sz="2028" dirty="0">
                <a:solidFill>
                  <a:srgbClr val="FFFFFF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insertnameplaygroup@gmail.com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23088" y="9506210"/>
            <a:ext cx="4089222" cy="330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39"/>
              </a:lnSpc>
              <a:spcBef>
                <a:spcPct val="0"/>
              </a:spcBef>
            </a:pPr>
            <a:r>
              <a:rPr lang="en-US" sz="2028">
                <a:solidFill>
                  <a:srgbClr val="FFFFFF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insertnameplaygroup.com.au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61879" y="8955167"/>
            <a:ext cx="4089222" cy="330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39"/>
              </a:lnSpc>
              <a:spcBef>
                <a:spcPct val="0"/>
              </a:spcBef>
            </a:pPr>
            <a:r>
              <a:rPr lang="en-US" sz="2028" dirty="0">
                <a:solidFill>
                  <a:srgbClr val="FFFFFF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0412 345 678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" name="Group 3"/>
          <p:cNvGrpSpPr/>
          <p:nvPr/>
        </p:nvGrpSpPr>
        <p:grpSpPr>
          <a:xfrm>
            <a:off x="1105929" y="3122990"/>
            <a:ext cx="3861459" cy="1441488"/>
            <a:chOff x="0" y="0"/>
            <a:chExt cx="5148611" cy="1921984"/>
          </a:xfrm>
        </p:grpSpPr>
        <p:grpSp>
          <p:nvGrpSpPr>
            <p:cNvPr id="4" name="Group 4"/>
            <p:cNvGrpSpPr/>
            <p:nvPr/>
          </p:nvGrpSpPr>
          <p:grpSpPr>
            <a:xfrm>
              <a:off x="82096" y="212193"/>
              <a:ext cx="5066515" cy="1709791"/>
              <a:chOff x="0" y="0"/>
              <a:chExt cx="1066453" cy="35989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066453" cy="359895"/>
              </a:xfrm>
              <a:custGeom>
                <a:avLst/>
                <a:gdLst/>
                <a:ahLst/>
                <a:cxnLst/>
                <a:rect l="l" t="t" r="r" b="b"/>
                <a:pathLst>
                  <a:path w="1066453" h="359895">
                    <a:moveTo>
                      <a:pt x="57359" y="0"/>
                    </a:moveTo>
                    <a:lnTo>
                      <a:pt x="1009094" y="0"/>
                    </a:lnTo>
                    <a:cubicBezTo>
                      <a:pt x="1040772" y="0"/>
                      <a:pt x="1066453" y="25681"/>
                      <a:pt x="1066453" y="57359"/>
                    </a:cubicBezTo>
                    <a:lnTo>
                      <a:pt x="1066453" y="302535"/>
                    </a:lnTo>
                    <a:cubicBezTo>
                      <a:pt x="1066453" y="334214"/>
                      <a:pt x="1040772" y="359895"/>
                      <a:pt x="1009094" y="359895"/>
                    </a:cubicBezTo>
                    <a:lnTo>
                      <a:pt x="57359" y="359895"/>
                    </a:lnTo>
                    <a:cubicBezTo>
                      <a:pt x="25681" y="359895"/>
                      <a:pt x="0" y="334214"/>
                      <a:pt x="0" y="302535"/>
                    </a:cubicBezTo>
                    <a:lnTo>
                      <a:pt x="0" y="57359"/>
                    </a:lnTo>
                    <a:cubicBezTo>
                      <a:pt x="0" y="25681"/>
                      <a:pt x="25681" y="0"/>
                      <a:pt x="57359" y="0"/>
                    </a:cubicBezTo>
                    <a:close/>
                  </a:path>
                </a:pathLst>
              </a:custGeom>
              <a:solidFill>
                <a:srgbClr val="F9D10A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47625"/>
                <a:ext cx="1066453" cy="4075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6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0" y="0"/>
              <a:ext cx="5066515" cy="1754113"/>
              <a:chOff x="0" y="0"/>
              <a:chExt cx="1066453" cy="36922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66453" cy="369224"/>
              </a:xfrm>
              <a:custGeom>
                <a:avLst/>
                <a:gdLst/>
                <a:ahLst/>
                <a:cxnLst/>
                <a:rect l="l" t="t" r="r" b="b"/>
                <a:pathLst>
                  <a:path w="1066453" h="369224">
                    <a:moveTo>
                      <a:pt x="57359" y="0"/>
                    </a:moveTo>
                    <a:lnTo>
                      <a:pt x="1009094" y="0"/>
                    </a:lnTo>
                    <a:cubicBezTo>
                      <a:pt x="1040772" y="0"/>
                      <a:pt x="1066453" y="25681"/>
                      <a:pt x="1066453" y="57359"/>
                    </a:cubicBezTo>
                    <a:lnTo>
                      <a:pt x="1066453" y="311865"/>
                    </a:lnTo>
                    <a:cubicBezTo>
                      <a:pt x="1066453" y="343543"/>
                      <a:pt x="1040772" y="369224"/>
                      <a:pt x="1009094" y="369224"/>
                    </a:cubicBezTo>
                    <a:lnTo>
                      <a:pt x="57359" y="369224"/>
                    </a:lnTo>
                    <a:cubicBezTo>
                      <a:pt x="25681" y="369224"/>
                      <a:pt x="0" y="343543"/>
                      <a:pt x="0" y="311865"/>
                    </a:cubicBezTo>
                    <a:lnTo>
                      <a:pt x="0" y="57359"/>
                    </a:lnTo>
                    <a:cubicBezTo>
                      <a:pt x="0" y="25681"/>
                      <a:pt x="25681" y="0"/>
                      <a:pt x="573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9525"/>
                <a:ext cx="1066453" cy="37874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5"/>
                  </a:lnSpc>
                </a:pPr>
                <a:r>
                  <a:rPr lang="en-US" sz="2104" dirty="0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Mondays </a:t>
                </a:r>
              </a:p>
              <a:p>
                <a:pPr algn="ctr">
                  <a:lnSpc>
                    <a:spcPts val="2525"/>
                  </a:lnSpc>
                </a:pPr>
                <a:r>
                  <a:rPr lang="en-US" sz="2104" dirty="0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9:30AM - 11:30AM </a:t>
                </a:r>
              </a:p>
              <a:p>
                <a:pPr algn="ctr">
                  <a:lnSpc>
                    <a:spcPts val="2525"/>
                  </a:lnSpc>
                </a:pPr>
                <a:r>
                  <a:rPr lang="en-US" sz="2104" dirty="0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All Ages</a:t>
                </a:r>
              </a:p>
            </p:txBody>
          </p:sp>
        </p:grpSp>
      </p:grpSp>
      <p:grpSp>
        <p:nvGrpSpPr>
          <p:cNvPr id="10" name="Group 10"/>
          <p:cNvGrpSpPr/>
          <p:nvPr/>
        </p:nvGrpSpPr>
        <p:grpSpPr>
          <a:xfrm>
            <a:off x="1105929" y="4698562"/>
            <a:ext cx="3861459" cy="1441488"/>
            <a:chOff x="0" y="0"/>
            <a:chExt cx="5148611" cy="1921984"/>
          </a:xfrm>
        </p:grpSpPr>
        <p:grpSp>
          <p:nvGrpSpPr>
            <p:cNvPr id="11" name="Group 11"/>
            <p:cNvGrpSpPr/>
            <p:nvPr/>
          </p:nvGrpSpPr>
          <p:grpSpPr>
            <a:xfrm>
              <a:off x="82096" y="212193"/>
              <a:ext cx="5066515" cy="1709791"/>
              <a:chOff x="0" y="0"/>
              <a:chExt cx="1066453" cy="35989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066453" cy="359895"/>
              </a:xfrm>
              <a:custGeom>
                <a:avLst/>
                <a:gdLst/>
                <a:ahLst/>
                <a:cxnLst/>
                <a:rect l="l" t="t" r="r" b="b"/>
                <a:pathLst>
                  <a:path w="1066453" h="359895">
                    <a:moveTo>
                      <a:pt x="57359" y="0"/>
                    </a:moveTo>
                    <a:lnTo>
                      <a:pt x="1009094" y="0"/>
                    </a:lnTo>
                    <a:cubicBezTo>
                      <a:pt x="1040772" y="0"/>
                      <a:pt x="1066453" y="25681"/>
                      <a:pt x="1066453" y="57359"/>
                    </a:cubicBezTo>
                    <a:lnTo>
                      <a:pt x="1066453" y="302535"/>
                    </a:lnTo>
                    <a:cubicBezTo>
                      <a:pt x="1066453" y="334214"/>
                      <a:pt x="1040772" y="359895"/>
                      <a:pt x="1009094" y="359895"/>
                    </a:cubicBezTo>
                    <a:lnTo>
                      <a:pt x="57359" y="359895"/>
                    </a:lnTo>
                    <a:cubicBezTo>
                      <a:pt x="25681" y="359895"/>
                      <a:pt x="0" y="334214"/>
                      <a:pt x="0" y="302535"/>
                    </a:cubicBezTo>
                    <a:lnTo>
                      <a:pt x="0" y="57359"/>
                    </a:lnTo>
                    <a:cubicBezTo>
                      <a:pt x="0" y="25681"/>
                      <a:pt x="25681" y="0"/>
                      <a:pt x="57359" y="0"/>
                    </a:cubicBezTo>
                    <a:close/>
                  </a:path>
                </a:pathLst>
              </a:custGeom>
              <a:solidFill>
                <a:srgbClr val="F9D10A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1066453" cy="4075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6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0"/>
              <a:ext cx="5066515" cy="1754113"/>
              <a:chOff x="0" y="0"/>
              <a:chExt cx="1066453" cy="36922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066453" cy="369224"/>
              </a:xfrm>
              <a:custGeom>
                <a:avLst/>
                <a:gdLst/>
                <a:ahLst/>
                <a:cxnLst/>
                <a:rect l="l" t="t" r="r" b="b"/>
                <a:pathLst>
                  <a:path w="1066453" h="369224">
                    <a:moveTo>
                      <a:pt x="57359" y="0"/>
                    </a:moveTo>
                    <a:lnTo>
                      <a:pt x="1009094" y="0"/>
                    </a:lnTo>
                    <a:cubicBezTo>
                      <a:pt x="1040772" y="0"/>
                      <a:pt x="1066453" y="25681"/>
                      <a:pt x="1066453" y="57359"/>
                    </a:cubicBezTo>
                    <a:lnTo>
                      <a:pt x="1066453" y="311865"/>
                    </a:lnTo>
                    <a:cubicBezTo>
                      <a:pt x="1066453" y="343543"/>
                      <a:pt x="1040772" y="369224"/>
                      <a:pt x="1009094" y="369224"/>
                    </a:cubicBezTo>
                    <a:lnTo>
                      <a:pt x="57359" y="369224"/>
                    </a:lnTo>
                    <a:cubicBezTo>
                      <a:pt x="25681" y="369224"/>
                      <a:pt x="0" y="343543"/>
                      <a:pt x="0" y="311865"/>
                    </a:cubicBezTo>
                    <a:lnTo>
                      <a:pt x="0" y="57359"/>
                    </a:lnTo>
                    <a:cubicBezTo>
                      <a:pt x="0" y="25681"/>
                      <a:pt x="25681" y="0"/>
                      <a:pt x="573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9525"/>
                <a:ext cx="1066453" cy="37874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5"/>
                  </a:lnSpc>
                </a:pPr>
                <a:r>
                  <a:rPr lang="en-US" sz="2104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Wednesdays </a:t>
                </a:r>
              </a:p>
              <a:p>
                <a:pPr algn="ctr">
                  <a:lnSpc>
                    <a:spcPts val="2525"/>
                  </a:lnSpc>
                </a:pPr>
                <a:r>
                  <a:rPr lang="en-US" sz="2104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12:30PM - 2:30PM </a:t>
                </a:r>
              </a:p>
              <a:p>
                <a:pPr algn="ctr">
                  <a:lnSpc>
                    <a:spcPts val="2525"/>
                  </a:lnSpc>
                </a:pPr>
                <a:r>
                  <a:rPr lang="en-US" sz="2104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All Ages</a:t>
                </a:r>
              </a:p>
            </p:txBody>
          </p:sp>
        </p:grpSp>
      </p:grpSp>
      <p:grpSp>
        <p:nvGrpSpPr>
          <p:cNvPr id="17" name="Group 17"/>
          <p:cNvGrpSpPr/>
          <p:nvPr/>
        </p:nvGrpSpPr>
        <p:grpSpPr>
          <a:xfrm>
            <a:off x="1074644" y="6274134"/>
            <a:ext cx="3924029" cy="1441488"/>
            <a:chOff x="0" y="0"/>
            <a:chExt cx="5232038" cy="1921984"/>
          </a:xfrm>
        </p:grpSpPr>
        <p:grpSp>
          <p:nvGrpSpPr>
            <p:cNvPr id="18" name="Group 18"/>
            <p:cNvGrpSpPr/>
            <p:nvPr/>
          </p:nvGrpSpPr>
          <p:grpSpPr>
            <a:xfrm>
              <a:off x="83427" y="212193"/>
              <a:ext cx="5148611" cy="1709791"/>
              <a:chOff x="0" y="0"/>
              <a:chExt cx="1083733" cy="35989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083733" cy="359895"/>
              </a:xfrm>
              <a:custGeom>
                <a:avLst/>
                <a:gdLst/>
                <a:ahLst/>
                <a:cxnLst/>
                <a:rect l="l" t="t" r="r" b="b"/>
                <a:pathLst>
                  <a:path w="1083733" h="359895">
                    <a:moveTo>
                      <a:pt x="56444" y="0"/>
                    </a:moveTo>
                    <a:lnTo>
                      <a:pt x="1027289" y="0"/>
                    </a:lnTo>
                    <a:cubicBezTo>
                      <a:pt x="1042259" y="0"/>
                      <a:pt x="1056616" y="5947"/>
                      <a:pt x="1067201" y="16532"/>
                    </a:cubicBezTo>
                    <a:cubicBezTo>
                      <a:pt x="1077787" y="27118"/>
                      <a:pt x="1083733" y="41474"/>
                      <a:pt x="1083733" y="56444"/>
                    </a:cubicBezTo>
                    <a:lnTo>
                      <a:pt x="1083733" y="303450"/>
                    </a:lnTo>
                    <a:cubicBezTo>
                      <a:pt x="1083733" y="318420"/>
                      <a:pt x="1077787" y="332777"/>
                      <a:pt x="1067201" y="343362"/>
                    </a:cubicBezTo>
                    <a:cubicBezTo>
                      <a:pt x="1056616" y="353948"/>
                      <a:pt x="1042259" y="359895"/>
                      <a:pt x="1027289" y="359895"/>
                    </a:cubicBezTo>
                    <a:lnTo>
                      <a:pt x="56444" y="359895"/>
                    </a:lnTo>
                    <a:cubicBezTo>
                      <a:pt x="41474" y="359895"/>
                      <a:pt x="27118" y="353948"/>
                      <a:pt x="16532" y="343362"/>
                    </a:cubicBezTo>
                    <a:cubicBezTo>
                      <a:pt x="5947" y="332777"/>
                      <a:pt x="0" y="318420"/>
                      <a:pt x="0" y="303450"/>
                    </a:cubicBezTo>
                    <a:lnTo>
                      <a:pt x="0" y="56444"/>
                    </a:lnTo>
                    <a:cubicBezTo>
                      <a:pt x="0" y="41474"/>
                      <a:pt x="5947" y="27118"/>
                      <a:pt x="16532" y="16532"/>
                    </a:cubicBezTo>
                    <a:cubicBezTo>
                      <a:pt x="27118" y="5947"/>
                      <a:pt x="41474" y="0"/>
                      <a:pt x="56444" y="0"/>
                    </a:cubicBezTo>
                    <a:close/>
                  </a:path>
                </a:pathLst>
              </a:custGeom>
              <a:solidFill>
                <a:srgbClr val="F9D10A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1083733" cy="4075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6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0" y="0"/>
              <a:ext cx="5148611" cy="1754113"/>
              <a:chOff x="0" y="0"/>
              <a:chExt cx="1083733" cy="36922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083733" cy="369224"/>
              </a:xfrm>
              <a:custGeom>
                <a:avLst/>
                <a:gdLst/>
                <a:ahLst/>
                <a:cxnLst/>
                <a:rect l="l" t="t" r="r" b="b"/>
                <a:pathLst>
                  <a:path w="1083733" h="369224">
                    <a:moveTo>
                      <a:pt x="56444" y="0"/>
                    </a:moveTo>
                    <a:lnTo>
                      <a:pt x="1027289" y="0"/>
                    </a:lnTo>
                    <a:cubicBezTo>
                      <a:pt x="1042259" y="0"/>
                      <a:pt x="1056616" y="5947"/>
                      <a:pt x="1067201" y="16532"/>
                    </a:cubicBezTo>
                    <a:cubicBezTo>
                      <a:pt x="1077787" y="27118"/>
                      <a:pt x="1083733" y="41474"/>
                      <a:pt x="1083733" y="56444"/>
                    </a:cubicBezTo>
                    <a:lnTo>
                      <a:pt x="1083733" y="312779"/>
                    </a:lnTo>
                    <a:cubicBezTo>
                      <a:pt x="1083733" y="327749"/>
                      <a:pt x="1077787" y="342106"/>
                      <a:pt x="1067201" y="352692"/>
                    </a:cubicBezTo>
                    <a:cubicBezTo>
                      <a:pt x="1056616" y="363277"/>
                      <a:pt x="1042259" y="369224"/>
                      <a:pt x="1027289" y="369224"/>
                    </a:cubicBezTo>
                    <a:lnTo>
                      <a:pt x="56444" y="369224"/>
                    </a:lnTo>
                    <a:cubicBezTo>
                      <a:pt x="41474" y="369224"/>
                      <a:pt x="27118" y="363277"/>
                      <a:pt x="16532" y="352692"/>
                    </a:cubicBezTo>
                    <a:cubicBezTo>
                      <a:pt x="5947" y="342106"/>
                      <a:pt x="0" y="327749"/>
                      <a:pt x="0" y="312779"/>
                    </a:cubicBezTo>
                    <a:lnTo>
                      <a:pt x="0" y="56444"/>
                    </a:lnTo>
                    <a:cubicBezTo>
                      <a:pt x="0" y="41474"/>
                      <a:pt x="5947" y="27118"/>
                      <a:pt x="16532" y="16532"/>
                    </a:cubicBezTo>
                    <a:cubicBezTo>
                      <a:pt x="27118" y="5947"/>
                      <a:pt x="41474" y="0"/>
                      <a:pt x="564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9525"/>
                <a:ext cx="1083733" cy="37874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5"/>
                  </a:lnSpc>
                </a:pPr>
                <a:r>
                  <a:rPr lang="en-US" sz="2104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Fridays </a:t>
                </a:r>
              </a:p>
              <a:p>
                <a:pPr algn="ctr">
                  <a:lnSpc>
                    <a:spcPts val="2525"/>
                  </a:lnSpc>
                </a:pPr>
                <a:r>
                  <a:rPr lang="en-US" sz="2104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12:30PM - 2:30PM </a:t>
                </a:r>
              </a:p>
              <a:p>
                <a:pPr algn="ctr">
                  <a:lnSpc>
                    <a:spcPts val="2525"/>
                  </a:lnSpc>
                </a:pPr>
                <a:r>
                  <a:rPr lang="en-US" sz="2104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Babies 0-12 months</a:t>
                </a:r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>
            <a:off x="5365556" y="3122990"/>
            <a:ext cx="3861459" cy="1441488"/>
            <a:chOff x="0" y="0"/>
            <a:chExt cx="5148611" cy="1921984"/>
          </a:xfrm>
        </p:grpSpPr>
        <p:grpSp>
          <p:nvGrpSpPr>
            <p:cNvPr id="25" name="Group 25"/>
            <p:cNvGrpSpPr/>
            <p:nvPr/>
          </p:nvGrpSpPr>
          <p:grpSpPr>
            <a:xfrm>
              <a:off x="82096" y="212193"/>
              <a:ext cx="5066515" cy="1709791"/>
              <a:chOff x="0" y="0"/>
              <a:chExt cx="1066453" cy="35989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066453" cy="359895"/>
              </a:xfrm>
              <a:custGeom>
                <a:avLst/>
                <a:gdLst/>
                <a:ahLst/>
                <a:cxnLst/>
                <a:rect l="l" t="t" r="r" b="b"/>
                <a:pathLst>
                  <a:path w="1066453" h="359895">
                    <a:moveTo>
                      <a:pt x="57359" y="0"/>
                    </a:moveTo>
                    <a:lnTo>
                      <a:pt x="1009094" y="0"/>
                    </a:lnTo>
                    <a:cubicBezTo>
                      <a:pt x="1040772" y="0"/>
                      <a:pt x="1066453" y="25681"/>
                      <a:pt x="1066453" y="57359"/>
                    </a:cubicBezTo>
                    <a:lnTo>
                      <a:pt x="1066453" y="302535"/>
                    </a:lnTo>
                    <a:cubicBezTo>
                      <a:pt x="1066453" y="334214"/>
                      <a:pt x="1040772" y="359895"/>
                      <a:pt x="1009094" y="359895"/>
                    </a:cubicBezTo>
                    <a:lnTo>
                      <a:pt x="57359" y="359895"/>
                    </a:lnTo>
                    <a:cubicBezTo>
                      <a:pt x="25681" y="359895"/>
                      <a:pt x="0" y="334214"/>
                      <a:pt x="0" y="302535"/>
                    </a:cubicBezTo>
                    <a:lnTo>
                      <a:pt x="0" y="57359"/>
                    </a:lnTo>
                    <a:cubicBezTo>
                      <a:pt x="0" y="25681"/>
                      <a:pt x="25681" y="0"/>
                      <a:pt x="57359" y="0"/>
                    </a:cubicBezTo>
                    <a:close/>
                  </a:path>
                </a:pathLst>
              </a:custGeom>
              <a:solidFill>
                <a:srgbClr val="F9D10A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1066453" cy="4075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6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0" y="0"/>
              <a:ext cx="5066515" cy="1754113"/>
              <a:chOff x="0" y="0"/>
              <a:chExt cx="1066453" cy="369224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066453" cy="369224"/>
              </a:xfrm>
              <a:custGeom>
                <a:avLst/>
                <a:gdLst/>
                <a:ahLst/>
                <a:cxnLst/>
                <a:rect l="l" t="t" r="r" b="b"/>
                <a:pathLst>
                  <a:path w="1066453" h="369224">
                    <a:moveTo>
                      <a:pt x="57359" y="0"/>
                    </a:moveTo>
                    <a:lnTo>
                      <a:pt x="1009094" y="0"/>
                    </a:lnTo>
                    <a:cubicBezTo>
                      <a:pt x="1040772" y="0"/>
                      <a:pt x="1066453" y="25681"/>
                      <a:pt x="1066453" y="57359"/>
                    </a:cubicBezTo>
                    <a:lnTo>
                      <a:pt x="1066453" y="311865"/>
                    </a:lnTo>
                    <a:cubicBezTo>
                      <a:pt x="1066453" y="343543"/>
                      <a:pt x="1040772" y="369224"/>
                      <a:pt x="1009094" y="369224"/>
                    </a:cubicBezTo>
                    <a:lnTo>
                      <a:pt x="57359" y="369224"/>
                    </a:lnTo>
                    <a:cubicBezTo>
                      <a:pt x="25681" y="369224"/>
                      <a:pt x="0" y="343543"/>
                      <a:pt x="0" y="311865"/>
                    </a:cubicBezTo>
                    <a:lnTo>
                      <a:pt x="0" y="57359"/>
                    </a:lnTo>
                    <a:cubicBezTo>
                      <a:pt x="0" y="25681"/>
                      <a:pt x="25681" y="0"/>
                      <a:pt x="573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9525"/>
                <a:ext cx="1066453" cy="37874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5"/>
                  </a:lnSpc>
                </a:pPr>
                <a:r>
                  <a:rPr lang="en-US" sz="2104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Mondays </a:t>
                </a:r>
              </a:p>
              <a:p>
                <a:pPr algn="ctr">
                  <a:lnSpc>
                    <a:spcPts val="2525"/>
                  </a:lnSpc>
                </a:pPr>
                <a:r>
                  <a:rPr lang="en-US" sz="2104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9:30AM - 11:30AM </a:t>
                </a:r>
              </a:p>
              <a:p>
                <a:pPr algn="ctr">
                  <a:lnSpc>
                    <a:spcPts val="2525"/>
                  </a:lnSpc>
                </a:pPr>
                <a:r>
                  <a:rPr lang="en-US" sz="2104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All Ages</a:t>
                </a:r>
              </a:p>
            </p:txBody>
          </p:sp>
        </p:grpSp>
      </p:grpSp>
      <p:grpSp>
        <p:nvGrpSpPr>
          <p:cNvPr id="31" name="Group 31"/>
          <p:cNvGrpSpPr/>
          <p:nvPr/>
        </p:nvGrpSpPr>
        <p:grpSpPr>
          <a:xfrm>
            <a:off x="5365556" y="4698562"/>
            <a:ext cx="3861459" cy="1441488"/>
            <a:chOff x="0" y="0"/>
            <a:chExt cx="5148611" cy="1921984"/>
          </a:xfrm>
        </p:grpSpPr>
        <p:grpSp>
          <p:nvGrpSpPr>
            <p:cNvPr id="32" name="Group 32"/>
            <p:cNvGrpSpPr/>
            <p:nvPr/>
          </p:nvGrpSpPr>
          <p:grpSpPr>
            <a:xfrm>
              <a:off x="82096" y="212193"/>
              <a:ext cx="5066515" cy="1709791"/>
              <a:chOff x="0" y="0"/>
              <a:chExt cx="1066453" cy="35989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066453" cy="359895"/>
              </a:xfrm>
              <a:custGeom>
                <a:avLst/>
                <a:gdLst/>
                <a:ahLst/>
                <a:cxnLst/>
                <a:rect l="l" t="t" r="r" b="b"/>
                <a:pathLst>
                  <a:path w="1066453" h="359895">
                    <a:moveTo>
                      <a:pt x="57359" y="0"/>
                    </a:moveTo>
                    <a:lnTo>
                      <a:pt x="1009094" y="0"/>
                    </a:lnTo>
                    <a:cubicBezTo>
                      <a:pt x="1040772" y="0"/>
                      <a:pt x="1066453" y="25681"/>
                      <a:pt x="1066453" y="57359"/>
                    </a:cubicBezTo>
                    <a:lnTo>
                      <a:pt x="1066453" y="302535"/>
                    </a:lnTo>
                    <a:cubicBezTo>
                      <a:pt x="1066453" y="334214"/>
                      <a:pt x="1040772" y="359895"/>
                      <a:pt x="1009094" y="359895"/>
                    </a:cubicBezTo>
                    <a:lnTo>
                      <a:pt x="57359" y="359895"/>
                    </a:lnTo>
                    <a:cubicBezTo>
                      <a:pt x="25681" y="359895"/>
                      <a:pt x="0" y="334214"/>
                      <a:pt x="0" y="302535"/>
                    </a:cubicBezTo>
                    <a:lnTo>
                      <a:pt x="0" y="57359"/>
                    </a:lnTo>
                    <a:cubicBezTo>
                      <a:pt x="0" y="25681"/>
                      <a:pt x="25681" y="0"/>
                      <a:pt x="57359" y="0"/>
                    </a:cubicBezTo>
                    <a:close/>
                  </a:path>
                </a:pathLst>
              </a:custGeom>
              <a:solidFill>
                <a:srgbClr val="F9D10A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1066453" cy="4075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6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0" y="0"/>
              <a:ext cx="5066515" cy="1754113"/>
              <a:chOff x="0" y="0"/>
              <a:chExt cx="1066453" cy="369224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066453" cy="369224"/>
              </a:xfrm>
              <a:custGeom>
                <a:avLst/>
                <a:gdLst/>
                <a:ahLst/>
                <a:cxnLst/>
                <a:rect l="l" t="t" r="r" b="b"/>
                <a:pathLst>
                  <a:path w="1066453" h="369224">
                    <a:moveTo>
                      <a:pt x="57359" y="0"/>
                    </a:moveTo>
                    <a:lnTo>
                      <a:pt x="1009094" y="0"/>
                    </a:lnTo>
                    <a:cubicBezTo>
                      <a:pt x="1040772" y="0"/>
                      <a:pt x="1066453" y="25681"/>
                      <a:pt x="1066453" y="57359"/>
                    </a:cubicBezTo>
                    <a:lnTo>
                      <a:pt x="1066453" y="311865"/>
                    </a:lnTo>
                    <a:cubicBezTo>
                      <a:pt x="1066453" y="343543"/>
                      <a:pt x="1040772" y="369224"/>
                      <a:pt x="1009094" y="369224"/>
                    </a:cubicBezTo>
                    <a:lnTo>
                      <a:pt x="57359" y="369224"/>
                    </a:lnTo>
                    <a:cubicBezTo>
                      <a:pt x="25681" y="369224"/>
                      <a:pt x="0" y="343543"/>
                      <a:pt x="0" y="311865"/>
                    </a:cubicBezTo>
                    <a:lnTo>
                      <a:pt x="0" y="57359"/>
                    </a:lnTo>
                    <a:cubicBezTo>
                      <a:pt x="0" y="25681"/>
                      <a:pt x="25681" y="0"/>
                      <a:pt x="573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9525"/>
                <a:ext cx="1066453" cy="37874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5"/>
                  </a:lnSpc>
                </a:pPr>
                <a:r>
                  <a:rPr lang="en-US" sz="2104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Wednesdays </a:t>
                </a:r>
              </a:p>
              <a:p>
                <a:pPr algn="ctr">
                  <a:lnSpc>
                    <a:spcPts val="2525"/>
                  </a:lnSpc>
                </a:pPr>
                <a:r>
                  <a:rPr lang="en-US" sz="2104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12:30PM - 2:30PM </a:t>
                </a:r>
              </a:p>
              <a:p>
                <a:pPr algn="ctr">
                  <a:lnSpc>
                    <a:spcPts val="2525"/>
                  </a:lnSpc>
                </a:pPr>
                <a:r>
                  <a:rPr lang="en-US" sz="2104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All Ages</a:t>
                </a:r>
              </a:p>
            </p:txBody>
          </p:sp>
        </p:grpSp>
      </p:grpSp>
      <p:grpSp>
        <p:nvGrpSpPr>
          <p:cNvPr id="38" name="Group 38"/>
          <p:cNvGrpSpPr/>
          <p:nvPr/>
        </p:nvGrpSpPr>
        <p:grpSpPr>
          <a:xfrm>
            <a:off x="5334271" y="6274134"/>
            <a:ext cx="3924029" cy="1441488"/>
            <a:chOff x="0" y="0"/>
            <a:chExt cx="5232038" cy="1921984"/>
          </a:xfrm>
        </p:grpSpPr>
        <p:grpSp>
          <p:nvGrpSpPr>
            <p:cNvPr id="39" name="Group 39"/>
            <p:cNvGrpSpPr/>
            <p:nvPr/>
          </p:nvGrpSpPr>
          <p:grpSpPr>
            <a:xfrm>
              <a:off x="83427" y="212193"/>
              <a:ext cx="5148611" cy="1709791"/>
              <a:chOff x="0" y="0"/>
              <a:chExt cx="1083733" cy="35989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1083733" cy="359895"/>
              </a:xfrm>
              <a:custGeom>
                <a:avLst/>
                <a:gdLst/>
                <a:ahLst/>
                <a:cxnLst/>
                <a:rect l="l" t="t" r="r" b="b"/>
                <a:pathLst>
                  <a:path w="1083733" h="359895">
                    <a:moveTo>
                      <a:pt x="56444" y="0"/>
                    </a:moveTo>
                    <a:lnTo>
                      <a:pt x="1027289" y="0"/>
                    </a:lnTo>
                    <a:cubicBezTo>
                      <a:pt x="1042259" y="0"/>
                      <a:pt x="1056616" y="5947"/>
                      <a:pt x="1067201" y="16532"/>
                    </a:cubicBezTo>
                    <a:cubicBezTo>
                      <a:pt x="1077787" y="27118"/>
                      <a:pt x="1083733" y="41474"/>
                      <a:pt x="1083733" y="56444"/>
                    </a:cubicBezTo>
                    <a:lnTo>
                      <a:pt x="1083733" y="303450"/>
                    </a:lnTo>
                    <a:cubicBezTo>
                      <a:pt x="1083733" y="318420"/>
                      <a:pt x="1077787" y="332777"/>
                      <a:pt x="1067201" y="343362"/>
                    </a:cubicBezTo>
                    <a:cubicBezTo>
                      <a:pt x="1056616" y="353948"/>
                      <a:pt x="1042259" y="359895"/>
                      <a:pt x="1027289" y="359895"/>
                    </a:cubicBezTo>
                    <a:lnTo>
                      <a:pt x="56444" y="359895"/>
                    </a:lnTo>
                    <a:cubicBezTo>
                      <a:pt x="41474" y="359895"/>
                      <a:pt x="27118" y="353948"/>
                      <a:pt x="16532" y="343362"/>
                    </a:cubicBezTo>
                    <a:cubicBezTo>
                      <a:pt x="5947" y="332777"/>
                      <a:pt x="0" y="318420"/>
                      <a:pt x="0" y="303450"/>
                    </a:cubicBezTo>
                    <a:lnTo>
                      <a:pt x="0" y="56444"/>
                    </a:lnTo>
                    <a:cubicBezTo>
                      <a:pt x="0" y="41474"/>
                      <a:pt x="5947" y="27118"/>
                      <a:pt x="16532" y="16532"/>
                    </a:cubicBezTo>
                    <a:cubicBezTo>
                      <a:pt x="27118" y="5947"/>
                      <a:pt x="41474" y="0"/>
                      <a:pt x="56444" y="0"/>
                    </a:cubicBezTo>
                    <a:close/>
                  </a:path>
                </a:pathLst>
              </a:custGeom>
              <a:solidFill>
                <a:srgbClr val="F9D10A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1083733" cy="4075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6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0" y="0"/>
              <a:ext cx="5148611" cy="1754113"/>
              <a:chOff x="0" y="0"/>
              <a:chExt cx="1083733" cy="369224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1083733" cy="369224"/>
              </a:xfrm>
              <a:custGeom>
                <a:avLst/>
                <a:gdLst/>
                <a:ahLst/>
                <a:cxnLst/>
                <a:rect l="l" t="t" r="r" b="b"/>
                <a:pathLst>
                  <a:path w="1083733" h="369224">
                    <a:moveTo>
                      <a:pt x="56444" y="0"/>
                    </a:moveTo>
                    <a:lnTo>
                      <a:pt x="1027289" y="0"/>
                    </a:lnTo>
                    <a:cubicBezTo>
                      <a:pt x="1042259" y="0"/>
                      <a:pt x="1056616" y="5947"/>
                      <a:pt x="1067201" y="16532"/>
                    </a:cubicBezTo>
                    <a:cubicBezTo>
                      <a:pt x="1077787" y="27118"/>
                      <a:pt x="1083733" y="41474"/>
                      <a:pt x="1083733" y="56444"/>
                    </a:cubicBezTo>
                    <a:lnTo>
                      <a:pt x="1083733" y="312779"/>
                    </a:lnTo>
                    <a:cubicBezTo>
                      <a:pt x="1083733" y="327749"/>
                      <a:pt x="1077787" y="342106"/>
                      <a:pt x="1067201" y="352692"/>
                    </a:cubicBezTo>
                    <a:cubicBezTo>
                      <a:pt x="1056616" y="363277"/>
                      <a:pt x="1042259" y="369224"/>
                      <a:pt x="1027289" y="369224"/>
                    </a:cubicBezTo>
                    <a:lnTo>
                      <a:pt x="56444" y="369224"/>
                    </a:lnTo>
                    <a:cubicBezTo>
                      <a:pt x="41474" y="369224"/>
                      <a:pt x="27118" y="363277"/>
                      <a:pt x="16532" y="352692"/>
                    </a:cubicBezTo>
                    <a:cubicBezTo>
                      <a:pt x="5947" y="342106"/>
                      <a:pt x="0" y="327749"/>
                      <a:pt x="0" y="312779"/>
                    </a:cubicBezTo>
                    <a:lnTo>
                      <a:pt x="0" y="56444"/>
                    </a:lnTo>
                    <a:cubicBezTo>
                      <a:pt x="0" y="41474"/>
                      <a:pt x="5947" y="27118"/>
                      <a:pt x="16532" y="16532"/>
                    </a:cubicBezTo>
                    <a:cubicBezTo>
                      <a:pt x="27118" y="5947"/>
                      <a:pt x="41474" y="0"/>
                      <a:pt x="564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9525"/>
                <a:ext cx="1083733" cy="37874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5"/>
                  </a:lnSpc>
                </a:pPr>
                <a:r>
                  <a:rPr lang="en-US" sz="2104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Fridays </a:t>
                </a:r>
              </a:p>
              <a:p>
                <a:pPr algn="ctr">
                  <a:lnSpc>
                    <a:spcPts val="2525"/>
                  </a:lnSpc>
                </a:pPr>
                <a:r>
                  <a:rPr lang="en-US" sz="2104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12:30PM - 2:30PM </a:t>
                </a:r>
              </a:p>
              <a:p>
                <a:pPr algn="ctr">
                  <a:lnSpc>
                    <a:spcPts val="2525"/>
                  </a:lnSpc>
                </a:pPr>
                <a:r>
                  <a:rPr lang="en-US" sz="2104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Babies 0-12 months</a:t>
                </a:r>
              </a:p>
            </p:txBody>
          </p:sp>
        </p:grpSp>
      </p:grpSp>
      <p:sp>
        <p:nvSpPr>
          <p:cNvPr id="45" name="Freeform 45"/>
          <p:cNvSpPr/>
          <p:nvPr/>
        </p:nvSpPr>
        <p:spPr>
          <a:xfrm>
            <a:off x="5878914" y="9388110"/>
            <a:ext cx="3880394" cy="773438"/>
          </a:xfrm>
          <a:custGeom>
            <a:avLst/>
            <a:gdLst/>
            <a:ahLst/>
            <a:cxnLst/>
            <a:rect l="l" t="t" r="r" b="b"/>
            <a:pathLst>
              <a:path w="3880394" h="773438">
                <a:moveTo>
                  <a:pt x="0" y="0"/>
                </a:moveTo>
                <a:lnTo>
                  <a:pt x="3880393" y="0"/>
                </a:lnTo>
                <a:lnTo>
                  <a:pt x="3880393" y="773438"/>
                </a:lnTo>
                <a:lnTo>
                  <a:pt x="0" y="7734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373" r="-9276" b="-63106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6" name="TextBox 46"/>
          <p:cNvSpPr txBox="1"/>
          <p:nvPr/>
        </p:nvSpPr>
        <p:spPr>
          <a:xfrm>
            <a:off x="1028700" y="1619361"/>
            <a:ext cx="7722917" cy="143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30"/>
              </a:lnSpc>
            </a:pPr>
            <a:r>
              <a:rPr lang="en-US" sz="4692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INSERT NAME</a:t>
            </a:r>
          </a:p>
          <a:p>
            <a:pPr algn="ctr">
              <a:lnSpc>
                <a:spcPts val="5630"/>
              </a:lnSpc>
            </a:pPr>
            <a:r>
              <a:rPr lang="en-US" sz="4692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PLAYGROUP SESSIONS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30278" y="440211"/>
            <a:ext cx="3401579" cy="464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6"/>
              </a:lnSpc>
              <a:spcBef>
                <a:spcPct val="0"/>
              </a:spcBef>
            </a:pPr>
            <a:r>
              <a:rPr lang="en-US" sz="269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[YOUR LOGO HERE]</a:t>
            </a:r>
          </a:p>
        </p:txBody>
      </p:sp>
      <p:sp>
        <p:nvSpPr>
          <p:cNvPr id="48" name="Freeform 48"/>
          <p:cNvSpPr/>
          <p:nvPr/>
        </p:nvSpPr>
        <p:spPr>
          <a:xfrm>
            <a:off x="330278" y="8448226"/>
            <a:ext cx="393810" cy="393810"/>
          </a:xfrm>
          <a:custGeom>
            <a:avLst/>
            <a:gdLst/>
            <a:ahLst/>
            <a:cxnLst/>
            <a:rect l="l" t="t" r="r" b="b"/>
            <a:pathLst>
              <a:path w="393810" h="393810">
                <a:moveTo>
                  <a:pt x="0" y="0"/>
                </a:moveTo>
                <a:lnTo>
                  <a:pt x="393810" y="0"/>
                </a:lnTo>
                <a:lnTo>
                  <a:pt x="393810" y="393810"/>
                </a:lnTo>
                <a:lnTo>
                  <a:pt x="0" y="3938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9" name="Freeform 49"/>
          <p:cNvSpPr/>
          <p:nvPr/>
        </p:nvSpPr>
        <p:spPr>
          <a:xfrm>
            <a:off x="330278" y="8955441"/>
            <a:ext cx="393810" cy="393810"/>
          </a:xfrm>
          <a:custGeom>
            <a:avLst/>
            <a:gdLst/>
            <a:ahLst/>
            <a:cxnLst/>
            <a:rect l="l" t="t" r="r" b="b"/>
            <a:pathLst>
              <a:path w="393810" h="393810">
                <a:moveTo>
                  <a:pt x="0" y="0"/>
                </a:moveTo>
                <a:lnTo>
                  <a:pt x="393810" y="0"/>
                </a:lnTo>
                <a:lnTo>
                  <a:pt x="393810" y="393810"/>
                </a:lnTo>
                <a:lnTo>
                  <a:pt x="0" y="3938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0" name="Freeform 50"/>
          <p:cNvSpPr/>
          <p:nvPr/>
        </p:nvSpPr>
        <p:spPr>
          <a:xfrm>
            <a:off x="330278" y="9462657"/>
            <a:ext cx="393810" cy="393810"/>
          </a:xfrm>
          <a:custGeom>
            <a:avLst/>
            <a:gdLst/>
            <a:ahLst/>
            <a:cxnLst/>
            <a:rect l="l" t="t" r="r" b="b"/>
            <a:pathLst>
              <a:path w="393810" h="393810">
                <a:moveTo>
                  <a:pt x="0" y="0"/>
                </a:moveTo>
                <a:lnTo>
                  <a:pt x="393810" y="0"/>
                </a:lnTo>
                <a:lnTo>
                  <a:pt x="393810" y="393810"/>
                </a:lnTo>
                <a:lnTo>
                  <a:pt x="0" y="3938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1" name="TextBox 51"/>
          <p:cNvSpPr txBox="1"/>
          <p:nvPr/>
        </p:nvSpPr>
        <p:spPr>
          <a:xfrm>
            <a:off x="823088" y="8417697"/>
            <a:ext cx="4089222" cy="330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39"/>
              </a:lnSpc>
              <a:spcBef>
                <a:spcPct val="0"/>
              </a:spcBef>
            </a:pPr>
            <a:r>
              <a:rPr lang="en-US" sz="2028" dirty="0">
                <a:solidFill>
                  <a:srgbClr val="FFFFFF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insertnameplaygroup@gmail.com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23088" y="9506210"/>
            <a:ext cx="4089222" cy="330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39"/>
              </a:lnSpc>
              <a:spcBef>
                <a:spcPct val="0"/>
              </a:spcBef>
            </a:pPr>
            <a:r>
              <a:rPr lang="en-US" sz="2028">
                <a:solidFill>
                  <a:srgbClr val="FFFFFF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insertnameplaygroup.com.au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861879" y="8955167"/>
            <a:ext cx="4089222" cy="330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39"/>
              </a:lnSpc>
              <a:spcBef>
                <a:spcPct val="0"/>
              </a:spcBef>
            </a:pPr>
            <a:r>
              <a:rPr lang="en-US" sz="2028" dirty="0">
                <a:solidFill>
                  <a:srgbClr val="FFFFFF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0412 345 678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500" b="-12500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" name="Group 3"/>
          <p:cNvGrpSpPr/>
          <p:nvPr/>
        </p:nvGrpSpPr>
        <p:grpSpPr>
          <a:xfrm rot="-176336">
            <a:off x="1972043" y="1261485"/>
            <a:ext cx="6153626" cy="1216152"/>
            <a:chOff x="0" y="0"/>
            <a:chExt cx="1575510" cy="3113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75510" cy="311371"/>
            </a:xfrm>
            <a:custGeom>
              <a:avLst/>
              <a:gdLst/>
              <a:ahLst/>
              <a:cxnLst/>
              <a:rect l="l" t="t" r="r" b="b"/>
              <a:pathLst>
                <a:path w="1575510" h="311371">
                  <a:moveTo>
                    <a:pt x="100649" y="0"/>
                  </a:moveTo>
                  <a:lnTo>
                    <a:pt x="1474861" y="0"/>
                  </a:lnTo>
                  <a:cubicBezTo>
                    <a:pt x="1530448" y="0"/>
                    <a:pt x="1575510" y="45062"/>
                    <a:pt x="1575510" y="100649"/>
                  </a:cubicBezTo>
                  <a:lnTo>
                    <a:pt x="1575510" y="210722"/>
                  </a:lnTo>
                  <a:cubicBezTo>
                    <a:pt x="1575510" y="237416"/>
                    <a:pt x="1564906" y="263016"/>
                    <a:pt x="1546031" y="281892"/>
                  </a:cubicBezTo>
                  <a:cubicBezTo>
                    <a:pt x="1527155" y="300767"/>
                    <a:pt x="1501555" y="311371"/>
                    <a:pt x="1474861" y="311371"/>
                  </a:cubicBezTo>
                  <a:lnTo>
                    <a:pt x="100649" y="311371"/>
                  </a:lnTo>
                  <a:cubicBezTo>
                    <a:pt x="73955" y="311371"/>
                    <a:pt x="48355" y="300767"/>
                    <a:pt x="29479" y="281892"/>
                  </a:cubicBezTo>
                  <a:cubicBezTo>
                    <a:pt x="10604" y="263016"/>
                    <a:pt x="0" y="237416"/>
                    <a:pt x="0" y="210722"/>
                  </a:cubicBezTo>
                  <a:lnTo>
                    <a:pt x="0" y="100649"/>
                  </a:lnTo>
                  <a:cubicBezTo>
                    <a:pt x="0" y="73955"/>
                    <a:pt x="10604" y="48355"/>
                    <a:pt x="29479" y="29479"/>
                  </a:cubicBezTo>
                  <a:cubicBezTo>
                    <a:pt x="48355" y="10604"/>
                    <a:pt x="73955" y="0"/>
                    <a:pt x="100649" y="0"/>
                  </a:cubicBezTo>
                  <a:close/>
                </a:path>
              </a:pathLst>
            </a:custGeom>
            <a:solidFill>
              <a:srgbClr val="00AFDE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1575510" cy="254221"/>
            </a:xfrm>
            <a:prstGeom prst="rect">
              <a:avLst/>
            </a:prstGeom>
          </p:spPr>
          <p:txBody>
            <a:bodyPr lIns="60960" tIns="60960" rIns="60960" bIns="60960" rtlCol="0" anchor="ctr"/>
            <a:lstStyle/>
            <a:p>
              <a:pPr algn="ctr">
                <a:lnSpc>
                  <a:spcPts val="288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851826" y="7117072"/>
            <a:ext cx="4583348" cy="684334"/>
            <a:chOff x="0" y="0"/>
            <a:chExt cx="1207137" cy="1802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07137" cy="180236"/>
            </a:xfrm>
            <a:custGeom>
              <a:avLst/>
              <a:gdLst/>
              <a:ahLst/>
              <a:cxnLst/>
              <a:rect l="l" t="t" r="r" b="b"/>
              <a:pathLst>
                <a:path w="1207137" h="180236">
                  <a:moveTo>
                    <a:pt x="90118" y="0"/>
                  </a:moveTo>
                  <a:lnTo>
                    <a:pt x="1117019" y="0"/>
                  </a:lnTo>
                  <a:cubicBezTo>
                    <a:pt x="1140920" y="0"/>
                    <a:pt x="1163842" y="9495"/>
                    <a:pt x="1180742" y="26395"/>
                  </a:cubicBezTo>
                  <a:cubicBezTo>
                    <a:pt x="1197642" y="43295"/>
                    <a:pt x="1207137" y="66217"/>
                    <a:pt x="1207137" y="90118"/>
                  </a:cubicBezTo>
                  <a:lnTo>
                    <a:pt x="1207137" y="90118"/>
                  </a:lnTo>
                  <a:cubicBezTo>
                    <a:pt x="1207137" y="139889"/>
                    <a:pt x="1166790" y="180236"/>
                    <a:pt x="1117019" y="180236"/>
                  </a:cubicBezTo>
                  <a:lnTo>
                    <a:pt x="90118" y="180236"/>
                  </a:lnTo>
                  <a:cubicBezTo>
                    <a:pt x="66217" y="180236"/>
                    <a:pt x="43295" y="170741"/>
                    <a:pt x="26395" y="153841"/>
                  </a:cubicBezTo>
                  <a:cubicBezTo>
                    <a:pt x="9495" y="136941"/>
                    <a:pt x="0" y="114019"/>
                    <a:pt x="0" y="90118"/>
                  </a:cubicBezTo>
                  <a:lnTo>
                    <a:pt x="0" y="90118"/>
                  </a:lnTo>
                  <a:cubicBezTo>
                    <a:pt x="0" y="66217"/>
                    <a:pt x="9495" y="43295"/>
                    <a:pt x="26395" y="26395"/>
                  </a:cubicBezTo>
                  <a:cubicBezTo>
                    <a:pt x="43295" y="9495"/>
                    <a:pt x="66217" y="0"/>
                    <a:pt x="90118" y="0"/>
                  </a:cubicBezTo>
                  <a:close/>
                </a:path>
              </a:pathLst>
            </a:custGeom>
            <a:solidFill>
              <a:srgbClr val="00AFDE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207137" cy="180236"/>
            </a:xfrm>
            <a:prstGeom prst="rect">
              <a:avLst/>
            </a:prstGeom>
          </p:spPr>
          <p:txBody>
            <a:bodyPr lIns="40640" tIns="40640" rIns="40640" bIns="40640" rtlCol="0" anchor="ctr"/>
            <a:lstStyle/>
            <a:p>
              <a:pPr algn="ctr">
                <a:lnSpc>
                  <a:spcPts val="2111"/>
                </a:lnSpc>
              </a:pPr>
              <a:r>
                <a:rPr lang="en-US" sz="1759">
                  <a:solidFill>
                    <a:srgbClr val="FFFFFF"/>
                  </a:solidFill>
                  <a:latin typeface="Fredoka 1"/>
                  <a:ea typeface="Fredoka 1"/>
                  <a:cs typeface="Fredoka 1"/>
                  <a:sym typeface="Fredoka 1"/>
                </a:rPr>
                <a:t> insertnameplaygroup@gmail.com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3119903" y="9125380"/>
            <a:ext cx="4069413" cy="769959"/>
          </a:xfrm>
          <a:custGeom>
            <a:avLst/>
            <a:gdLst/>
            <a:ahLst/>
            <a:cxnLst/>
            <a:rect l="l" t="t" r="r" b="b"/>
            <a:pathLst>
              <a:path w="4069413" h="769959">
                <a:moveTo>
                  <a:pt x="0" y="0"/>
                </a:moveTo>
                <a:lnTo>
                  <a:pt x="4069412" y="0"/>
                </a:lnTo>
                <a:lnTo>
                  <a:pt x="4069412" y="769959"/>
                </a:lnTo>
                <a:lnTo>
                  <a:pt x="0" y="7699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1135" b="-54951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10" name="Group 10"/>
          <p:cNvGrpSpPr/>
          <p:nvPr/>
        </p:nvGrpSpPr>
        <p:grpSpPr>
          <a:xfrm>
            <a:off x="3945497" y="6398079"/>
            <a:ext cx="394145" cy="394145"/>
            <a:chOff x="0" y="0"/>
            <a:chExt cx="525526" cy="525526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525526" cy="525526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AFDE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44595" tIns="44595" rIns="44595" bIns="44595" rtlCol="0" anchor="ctr"/>
              <a:lstStyle/>
              <a:p>
                <a:pPr algn="ctr">
                  <a:lnSpc>
                    <a:spcPts val="1328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87731" y="87731"/>
              <a:ext cx="350064" cy="350064"/>
            </a:xfrm>
            <a:custGeom>
              <a:avLst/>
              <a:gdLst/>
              <a:ahLst/>
              <a:cxnLst/>
              <a:rect l="l" t="t" r="r" b="b"/>
              <a:pathLst>
                <a:path w="350064" h="350064">
                  <a:moveTo>
                    <a:pt x="0" y="0"/>
                  </a:moveTo>
                  <a:lnTo>
                    <a:pt x="350064" y="0"/>
                  </a:lnTo>
                  <a:lnTo>
                    <a:pt x="350064" y="350064"/>
                  </a:lnTo>
                  <a:lnTo>
                    <a:pt x="0" y="350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" y="6388513"/>
            <a:ext cx="394145" cy="394145"/>
            <a:chOff x="0" y="0"/>
            <a:chExt cx="525526" cy="525526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525526" cy="525526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AFDE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44595" tIns="44595" rIns="44595" bIns="44595" rtlCol="0" anchor="ctr"/>
              <a:lstStyle/>
              <a:p>
                <a:pPr algn="ctr">
                  <a:lnSpc>
                    <a:spcPts val="1328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116728" y="100502"/>
              <a:ext cx="292071" cy="324523"/>
            </a:xfrm>
            <a:custGeom>
              <a:avLst/>
              <a:gdLst/>
              <a:ahLst/>
              <a:cxnLst/>
              <a:rect l="l" t="t" r="r" b="b"/>
              <a:pathLst>
                <a:path w="292071" h="324523">
                  <a:moveTo>
                    <a:pt x="0" y="0"/>
                  </a:moveTo>
                  <a:lnTo>
                    <a:pt x="292070" y="0"/>
                  </a:lnTo>
                  <a:lnTo>
                    <a:pt x="292070" y="324523"/>
                  </a:lnTo>
                  <a:lnTo>
                    <a:pt x="0" y="3245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569678" y="6428597"/>
            <a:ext cx="394734" cy="394734"/>
            <a:chOff x="0" y="0"/>
            <a:chExt cx="526311" cy="526311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526311" cy="526311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AFDE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44595" tIns="44595" rIns="44595" bIns="44595" rtlCol="0" anchor="ctr"/>
              <a:lstStyle/>
              <a:p>
                <a:pPr algn="ctr">
                  <a:lnSpc>
                    <a:spcPts val="1328"/>
                  </a:lnSpc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157176" y="101441"/>
              <a:ext cx="212875" cy="323429"/>
            </a:xfrm>
            <a:custGeom>
              <a:avLst/>
              <a:gdLst/>
              <a:ahLst/>
              <a:cxnLst/>
              <a:rect l="l" t="t" r="r" b="b"/>
              <a:pathLst>
                <a:path w="212875" h="323429">
                  <a:moveTo>
                    <a:pt x="0" y="0"/>
                  </a:moveTo>
                  <a:lnTo>
                    <a:pt x="212875" y="0"/>
                  </a:lnTo>
                  <a:lnTo>
                    <a:pt x="212875" y="323429"/>
                  </a:lnTo>
                  <a:lnTo>
                    <a:pt x="0" y="323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486427" y="2444573"/>
            <a:ext cx="5124859" cy="1142711"/>
            <a:chOff x="0" y="0"/>
            <a:chExt cx="1389043" cy="30972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389043" cy="309721"/>
            </a:xfrm>
            <a:custGeom>
              <a:avLst/>
              <a:gdLst/>
              <a:ahLst/>
              <a:cxnLst/>
              <a:rect l="l" t="t" r="r" b="b"/>
              <a:pathLst>
                <a:path w="1389043" h="309721">
                  <a:moveTo>
                    <a:pt x="120853" y="0"/>
                  </a:moveTo>
                  <a:lnTo>
                    <a:pt x="1268191" y="0"/>
                  </a:lnTo>
                  <a:cubicBezTo>
                    <a:pt x="1334936" y="0"/>
                    <a:pt x="1389043" y="54108"/>
                    <a:pt x="1389043" y="120853"/>
                  </a:cubicBezTo>
                  <a:lnTo>
                    <a:pt x="1389043" y="188868"/>
                  </a:lnTo>
                  <a:cubicBezTo>
                    <a:pt x="1389043" y="255613"/>
                    <a:pt x="1334936" y="309721"/>
                    <a:pt x="1268191" y="309721"/>
                  </a:cubicBezTo>
                  <a:lnTo>
                    <a:pt x="120853" y="309721"/>
                  </a:lnTo>
                  <a:cubicBezTo>
                    <a:pt x="88801" y="309721"/>
                    <a:pt x="58061" y="296988"/>
                    <a:pt x="35397" y="274324"/>
                  </a:cubicBezTo>
                  <a:cubicBezTo>
                    <a:pt x="12733" y="251660"/>
                    <a:pt x="0" y="220920"/>
                    <a:pt x="0" y="188868"/>
                  </a:cubicBezTo>
                  <a:lnTo>
                    <a:pt x="0" y="120853"/>
                  </a:lnTo>
                  <a:cubicBezTo>
                    <a:pt x="0" y="54108"/>
                    <a:pt x="54108" y="0"/>
                    <a:pt x="120853" y="0"/>
                  </a:cubicBezTo>
                  <a:close/>
                </a:path>
              </a:pathLst>
            </a:custGeom>
            <a:solidFill>
              <a:srgbClr val="F9D10A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1389043" cy="338296"/>
            </a:xfrm>
            <a:prstGeom prst="rect">
              <a:avLst/>
            </a:prstGeom>
          </p:spPr>
          <p:txBody>
            <a:bodyPr lIns="40640" tIns="40640" rIns="40640" bIns="40640" rtlCol="0" anchor="ctr"/>
            <a:lstStyle/>
            <a:p>
              <a:pPr algn="ctr">
                <a:lnSpc>
                  <a:spcPts val="212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4415842" y="6442752"/>
            <a:ext cx="1944793" cy="28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en-US" sz="1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9:30AM - 11:30AM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521918" y="6442752"/>
            <a:ext cx="2206884" cy="28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en-US" sz="1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Wednesday 21 May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040611" y="6412222"/>
            <a:ext cx="2173252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"/>
              </a:lnSpc>
            </a:pPr>
            <a:r>
              <a:rPr lang="en-US" sz="1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123 Anywhere Lane</a:t>
            </a:r>
          </a:p>
          <a:p>
            <a:pPr algn="l">
              <a:lnSpc>
                <a:spcPts val="2159"/>
              </a:lnSpc>
            </a:pPr>
            <a:r>
              <a:rPr lang="en-US" sz="1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North Perth, WA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28700" y="4702588"/>
            <a:ext cx="8229600" cy="135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9"/>
              </a:lnSpc>
            </a:pPr>
            <a:r>
              <a:rPr lang="en-US" sz="1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Bring your little ones to explore, play and connect! Discover the magic of our playgroup with morning tea, craft activities and water play. Everyone is welcome!</a:t>
            </a:r>
          </a:p>
          <a:p>
            <a:pPr algn="ctr">
              <a:lnSpc>
                <a:spcPts val="2159"/>
              </a:lnSpc>
            </a:pPr>
            <a:endParaRPr lang="en-US" sz="17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2159"/>
              </a:lnSpc>
            </a:pPr>
            <a:r>
              <a:rPr lang="en-US" sz="1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Please bring a hat and a piece of fruit to share. RSVP by 14 May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50918" y="4177739"/>
            <a:ext cx="8207382" cy="391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b="1">
                <a:solidFill>
                  <a:srgbClr val="00AFDE"/>
                </a:solidFill>
                <a:latin typeface="Poppins Bold"/>
                <a:ea typeface="Poppins Bold"/>
                <a:cs typeface="Poppins Bold"/>
                <a:sym typeface="Poppins Bold"/>
              </a:rPr>
              <a:t>Join us for a morning of fun, community &amp; connection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314644" y="360419"/>
            <a:ext cx="3568840" cy="464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1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[YOUR LOGO HERE]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015565" y="2539341"/>
            <a:ext cx="4066583" cy="862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67"/>
              </a:lnSpc>
            </a:pPr>
            <a:r>
              <a:rPr lang="en-US" sz="5047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OPEN DAY</a:t>
            </a:r>
          </a:p>
        </p:txBody>
      </p:sp>
      <p:sp>
        <p:nvSpPr>
          <p:cNvPr id="35" name="TextBox 35"/>
          <p:cNvSpPr txBox="1"/>
          <p:nvPr/>
        </p:nvSpPr>
        <p:spPr>
          <a:xfrm rot="-189155">
            <a:off x="2282227" y="1390079"/>
            <a:ext cx="5537450" cy="103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[INSERT NAME] </a:t>
            </a:r>
          </a:p>
          <a:p>
            <a:pPr algn="ctr">
              <a:lnSpc>
                <a:spcPts val="3999"/>
              </a:lnSpc>
            </a:pPr>
            <a:r>
              <a:rPr lang="en-US" sz="3999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PLAYGROUP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5755244" y="9186993"/>
            <a:ext cx="4193312" cy="793401"/>
          </a:xfrm>
          <a:custGeom>
            <a:avLst/>
            <a:gdLst/>
            <a:ahLst/>
            <a:cxnLst/>
            <a:rect l="l" t="t" r="r" b="b"/>
            <a:pathLst>
              <a:path w="4193312" h="793401">
                <a:moveTo>
                  <a:pt x="0" y="0"/>
                </a:moveTo>
                <a:lnTo>
                  <a:pt x="4193312" y="0"/>
                </a:lnTo>
                <a:lnTo>
                  <a:pt x="4193312" y="793401"/>
                </a:lnTo>
                <a:lnTo>
                  <a:pt x="0" y="7934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1135" b="-54951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TextBox 4"/>
          <p:cNvSpPr txBox="1"/>
          <p:nvPr/>
        </p:nvSpPr>
        <p:spPr>
          <a:xfrm>
            <a:off x="1028700" y="2439670"/>
            <a:ext cx="8229600" cy="2703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9"/>
              </a:lnSpc>
            </a:pPr>
            <a:r>
              <a:rPr lang="en-US" sz="2699">
                <a:solidFill>
                  <a:srgbClr val="FFFFFF"/>
                </a:solidFill>
                <a:latin typeface="Winkle"/>
                <a:ea typeface="Winkle"/>
                <a:cs typeface="Winkle"/>
                <a:sym typeface="Winkle"/>
              </a:rPr>
              <a:t>OUR PLAYGROUP IS LOOKING FOR NEW COMMITTEE MEMBERS! </a:t>
            </a:r>
          </a:p>
          <a:p>
            <a:pPr algn="just">
              <a:lnSpc>
                <a:spcPts val="2600"/>
              </a:lnSpc>
            </a:pPr>
            <a:endParaRPr lang="en-US" sz="2699">
              <a:solidFill>
                <a:srgbClr val="FFFFFF"/>
              </a:solidFill>
              <a:latin typeface="Winkle"/>
              <a:ea typeface="Winkle"/>
              <a:cs typeface="Winkle"/>
              <a:sym typeface="Winkle"/>
            </a:endParaRPr>
          </a:p>
          <a:p>
            <a:pPr algn="just">
              <a:lnSpc>
                <a:spcPts val="2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You don’t need experience, just a little of your time and a willingness to help our playgroup grow and thrive. Playgroup thrives when the load is shared — many hands make light work!</a:t>
            </a:r>
          </a:p>
          <a:p>
            <a:pPr algn="just">
              <a:lnSpc>
                <a:spcPts val="2340"/>
              </a:lnSpc>
            </a:pPr>
            <a:endParaRPr lang="en-US" sz="2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 are currently seeking: </a:t>
            </a:r>
            <a:r>
              <a:rPr lang="en-US" sz="2000" i="1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[insert role(s) e.g. Secretary, Treasurer, Committee Member]</a:t>
            </a:r>
          </a:p>
        </p:txBody>
      </p:sp>
      <p:sp>
        <p:nvSpPr>
          <p:cNvPr id="5" name="Freeform 5"/>
          <p:cNvSpPr/>
          <p:nvPr/>
        </p:nvSpPr>
        <p:spPr>
          <a:xfrm rot="280439">
            <a:off x="5998222" y="2790057"/>
            <a:ext cx="3027839" cy="396372"/>
          </a:xfrm>
          <a:custGeom>
            <a:avLst/>
            <a:gdLst/>
            <a:ahLst/>
            <a:cxnLst/>
            <a:rect l="l" t="t" r="r" b="b"/>
            <a:pathLst>
              <a:path w="3027839" h="396372">
                <a:moveTo>
                  <a:pt x="0" y="0"/>
                </a:moveTo>
                <a:lnTo>
                  <a:pt x="3027840" y="0"/>
                </a:lnTo>
                <a:lnTo>
                  <a:pt x="3027840" y="396371"/>
                </a:lnTo>
                <a:lnTo>
                  <a:pt x="0" y="3963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TextBox 6"/>
          <p:cNvSpPr txBox="1"/>
          <p:nvPr/>
        </p:nvSpPr>
        <p:spPr>
          <a:xfrm>
            <a:off x="271547" y="9435908"/>
            <a:ext cx="4771162" cy="653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5"/>
              </a:lnSpc>
            </a:pPr>
            <a:r>
              <a:rPr lang="en-US" sz="2170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     Interested? Chat to us at your next session or send us a message!</a:t>
            </a:r>
          </a:p>
        </p:txBody>
      </p:sp>
      <p:sp>
        <p:nvSpPr>
          <p:cNvPr id="7" name="Freeform 7"/>
          <p:cNvSpPr/>
          <p:nvPr/>
        </p:nvSpPr>
        <p:spPr>
          <a:xfrm>
            <a:off x="369242" y="9414467"/>
            <a:ext cx="370816" cy="338454"/>
          </a:xfrm>
          <a:custGeom>
            <a:avLst/>
            <a:gdLst/>
            <a:ahLst/>
            <a:cxnLst/>
            <a:rect l="l" t="t" r="r" b="b"/>
            <a:pathLst>
              <a:path w="370816" h="338454">
                <a:moveTo>
                  <a:pt x="0" y="0"/>
                </a:moveTo>
                <a:lnTo>
                  <a:pt x="370816" y="0"/>
                </a:lnTo>
                <a:lnTo>
                  <a:pt x="370816" y="338454"/>
                </a:lnTo>
                <a:lnTo>
                  <a:pt x="0" y="3384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TextBox 8"/>
          <p:cNvSpPr txBox="1"/>
          <p:nvPr/>
        </p:nvSpPr>
        <p:spPr>
          <a:xfrm>
            <a:off x="1028700" y="1515127"/>
            <a:ext cx="8229600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WE NEED YOUR HELP!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1547" y="6234261"/>
            <a:ext cx="4771162" cy="917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5"/>
              </a:lnSpc>
              <a:spcBef>
                <a:spcPct val="0"/>
              </a:spcBef>
            </a:pPr>
            <a:r>
              <a:rPr lang="en-US" sz="5139">
                <a:solidFill>
                  <a:srgbClr val="253D83"/>
                </a:solidFill>
                <a:latin typeface="Winkle"/>
                <a:ea typeface="Winkle"/>
                <a:cs typeface="Winkle"/>
                <a:sym typeface="Winkle"/>
              </a:rPr>
              <a:t>WHY JOIN?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71547" y="7142023"/>
            <a:ext cx="4771162" cy="2161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5456" lvl="1" indent="-217728" algn="l">
              <a:lnSpc>
                <a:spcPts val="2420"/>
              </a:lnSpc>
              <a:buFont typeface="Arial"/>
              <a:buChar char="•"/>
            </a:pPr>
            <a:r>
              <a:rPr lang="en-US" sz="2016">
                <a:solidFill>
                  <a:srgbClr val="253D83"/>
                </a:solidFill>
                <a:latin typeface="Fredoka 1"/>
                <a:ea typeface="Fredoka 1"/>
                <a:cs typeface="Fredoka 1"/>
                <a:sym typeface="Fredoka 1"/>
              </a:rPr>
              <a:t>Help keep our playgroup running </a:t>
            </a:r>
          </a:p>
          <a:p>
            <a:pPr marL="435456" lvl="1" indent="-217728" algn="l">
              <a:lnSpc>
                <a:spcPts val="2420"/>
              </a:lnSpc>
              <a:buFont typeface="Arial"/>
              <a:buChar char="•"/>
            </a:pPr>
            <a:r>
              <a:rPr lang="en-US" sz="2016">
                <a:solidFill>
                  <a:srgbClr val="253D83"/>
                </a:solidFill>
                <a:latin typeface="Fredoka 1"/>
                <a:ea typeface="Fredoka 1"/>
                <a:cs typeface="Fredoka 1"/>
                <a:sym typeface="Fredoka 1"/>
              </a:rPr>
              <a:t> Build your confidence and experience (great for your resume when returning to work!)</a:t>
            </a:r>
          </a:p>
          <a:p>
            <a:pPr marL="435456" lvl="1" indent="-217728" algn="l">
              <a:lnSpc>
                <a:spcPts val="2420"/>
              </a:lnSpc>
              <a:buFont typeface="Arial"/>
              <a:buChar char="•"/>
            </a:pPr>
            <a:r>
              <a:rPr lang="en-US" sz="2016">
                <a:solidFill>
                  <a:srgbClr val="253D83"/>
                </a:solidFill>
                <a:latin typeface="Fredoka 1"/>
                <a:ea typeface="Fredoka 1"/>
                <a:cs typeface="Fredoka 1"/>
                <a:sym typeface="Fredoka 1"/>
              </a:rPr>
              <a:t>Give back to your community</a:t>
            </a:r>
          </a:p>
          <a:p>
            <a:pPr marL="435456" lvl="1" indent="-217728" algn="l">
              <a:lnSpc>
                <a:spcPts val="2420"/>
              </a:lnSpc>
              <a:buFont typeface="Arial"/>
              <a:buChar char="•"/>
            </a:pPr>
            <a:r>
              <a:rPr lang="en-US" sz="2016">
                <a:solidFill>
                  <a:srgbClr val="253D83"/>
                </a:solidFill>
                <a:latin typeface="Fredoka 1"/>
                <a:ea typeface="Fredoka 1"/>
                <a:cs typeface="Fredoka 1"/>
                <a:sym typeface="Fredoka 1"/>
              </a:rPr>
              <a:t>Be part of something special with your child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359080" y="574078"/>
            <a:ext cx="3568840" cy="464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1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[YOUR LOGO HERE]</a:t>
            </a:r>
          </a:p>
        </p:txBody>
      </p:sp>
      <p:sp>
        <p:nvSpPr>
          <p:cNvPr id="12" name="Freeform 12"/>
          <p:cNvSpPr/>
          <p:nvPr/>
        </p:nvSpPr>
        <p:spPr>
          <a:xfrm rot="2949484">
            <a:off x="8302610" y="5246930"/>
            <a:ext cx="1911379" cy="3581038"/>
          </a:xfrm>
          <a:custGeom>
            <a:avLst/>
            <a:gdLst/>
            <a:ahLst/>
            <a:cxnLst/>
            <a:rect l="l" t="t" r="r" b="b"/>
            <a:pathLst>
              <a:path w="1911379" h="3581038">
                <a:moveTo>
                  <a:pt x="0" y="0"/>
                </a:moveTo>
                <a:lnTo>
                  <a:pt x="1911380" y="0"/>
                </a:lnTo>
                <a:lnTo>
                  <a:pt x="1911380" y="3581038"/>
                </a:lnTo>
                <a:lnTo>
                  <a:pt x="0" y="35810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" name="Group 3"/>
          <p:cNvGrpSpPr/>
          <p:nvPr/>
        </p:nvGrpSpPr>
        <p:grpSpPr>
          <a:xfrm>
            <a:off x="-786288" y="3246892"/>
            <a:ext cx="7836335" cy="894279"/>
            <a:chOff x="0" y="0"/>
            <a:chExt cx="1984423" cy="226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84423" cy="226462"/>
            </a:xfrm>
            <a:custGeom>
              <a:avLst/>
              <a:gdLst/>
              <a:ahLst/>
              <a:cxnLst/>
              <a:rect l="l" t="t" r="r" b="b"/>
              <a:pathLst>
                <a:path w="1984423" h="226462">
                  <a:moveTo>
                    <a:pt x="48249" y="0"/>
                  </a:moveTo>
                  <a:lnTo>
                    <a:pt x="1936174" y="0"/>
                  </a:lnTo>
                  <a:cubicBezTo>
                    <a:pt x="1962821" y="0"/>
                    <a:pt x="1984423" y="21602"/>
                    <a:pt x="1984423" y="48249"/>
                  </a:cubicBezTo>
                  <a:lnTo>
                    <a:pt x="1984423" y="178213"/>
                  </a:lnTo>
                  <a:cubicBezTo>
                    <a:pt x="1984423" y="191009"/>
                    <a:pt x="1979340" y="203281"/>
                    <a:pt x="1970291" y="212330"/>
                  </a:cubicBezTo>
                  <a:cubicBezTo>
                    <a:pt x="1961243" y="221378"/>
                    <a:pt x="1948971" y="226462"/>
                    <a:pt x="1936174" y="226462"/>
                  </a:cubicBezTo>
                  <a:lnTo>
                    <a:pt x="48249" y="226462"/>
                  </a:lnTo>
                  <a:cubicBezTo>
                    <a:pt x="21602" y="226462"/>
                    <a:pt x="0" y="204860"/>
                    <a:pt x="0" y="178213"/>
                  </a:cubicBezTo>
                  <a:lnTo>
                    <a:pt x="0" y="48249"/>
                  </a:lnTo>
                  <a:cubicBezTo>
                    <a:pt x="0" y="21602"/>
                    <a:pt x="21602" y="0"/>
                    <a:pt x="48249" y="0"/>
                  </a:cubicBezTo>
                  <a:close/>
                </a:path>
              </a:pathLst>
            </a:custGeom>
            <a:solidFill>
              <a:srgbClr val="F9D10A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984423" cy="264562"/>
            </a:xfrm>
            <a:prstGeom prst="rect">
              <a:avLst/>
            </a:prstGeom>
          </p:spPr>
          <p:txBody>
            <a:bodyPr lIns="25562" tIns="25562" rIns="25562" bIns="25562" rtlCol="0" anchor="ctr"/>
            <a:lstStyle/>
            <a:p>
              <a:pPr algn="ctr">
                <a:lnSpc>
                  <a:spcPts val="183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894295" y="4331671"/>
            <a:ext cx="488266" cy="488266"/>
          </a:xfrm>
          <a:custGeom>
            <a:avLst/>
            <a:gdLst/>
            <a:ahLst/>
            <a:cxnLst/>
            <a:rect l="l" t="t" r="r" b="b"/>
            <a:pathLst>
              <a:path w="488266" h="488266">
                <a:moveTo>
                  <a:pt x="0" y="0"/>
                </a:moveTo>
                <a:lnTo>
                  <a:pt x="488266" y="0"/>
                </a:lnTo>
                <a:lnTo>
                  <a:pt x="488266" y="488266"/>
                </a:lnTo>
                <a:lnTo>
                  <a:pt x="0" y="4882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Freeform 7"/>
          <p:cNvSpPr/>
          <p:nvPr/>
        </p:nvSpPr>
        <p:spPr>
          <a:xfrm>
            <a:off x="894295" y="4935529"/>
            <a:ext cx="488266" cy="488266"/>
          </a:xfrm>
          <a:custGeom>
            <a:avLst/>
            <a:gdLst/>
            <a:ahLst/>
            <a:cxnLst/>
            <a:rect l="l" t="t" r="r" b="b"/>
            <a:pathLst>
              <a:path w="488266" h="488266">
                <a:moveTo>
                  <a:pt x="0" y="0"/>
                </a:moveTo>
                <a:lnTo>
                  <a:pt x="488266" y="0"/>
                </a:lnTo>
                <a:lnTo>
                  <a:pt x="488266" y="488266"/>
                </a:lnTo>
                <a:lnTo>
                  <a:pt x="0" y="4882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Freeform 8"/>
          <p:cNvSpPr/>
          <p:nvPr/>
        </p:nvSpPr>
        <p:spPr>
          <a:xfrm>
            <a:off x="894295" y="5539386"/>
            <a:ext cx="488266" cy="488266"/>
          </a:xfrm>
          <a:custGeom>
            <a:avLst/>
            <a:gdLst/>
            <a:ahLst/>
            <a:cxnLst/>
            <a:rect l="l" t="t" r="r" b="b"/>
            <a:pathLst>
              <a:path w="488266" h="488266">
                <a:moveTo>
                  <a:pt x="0" y="0"/>
                </a:moveTo>
                <a:lnTo>
                  <a:pt x="488266" y="0"/>
                </a:lnTo>
                <a:lnTo>
                  <a:pt x="488266" y="488266"/>
                </a:lnTo>
                <a:lnTo>
                  <a:pt x="0" y="4882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Freeform 9"/>
          <p:cNvSpPr/>
          <p:nvPr/>
        </p:nvSpPr>
        <p:spPr>
          <a:xfrm>
            <a:off x="894295" y="6143244"/>
            <a:ext cx="488266" cy="488266"/>
          </a:xfrm>
          <a:custGeom>
            <a:avLst/>
            <a:gdLst/>
            <a:ahLst/>
            <a:cxnLst/>
            <a:rect l="l" t="t" r="r" b="b"/>
            <a:pathLst>
              <a:path w="488266" h="488266">
                <a:moveTo>
                  <a:pt x="0" y="0"/>
                </a:moveTo>
                <a:lnTo>
                  <a:pt x="488266" y="0"/>
                </a:lnTo>
                <a:lnTo>
                  <a:pt x="488266" y="488266"/>
                </a:lnTo>
                <a:lnTo>
                  <a:pt x="0" y="4882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10" name="Group 10"/>
          <p:cNvGrpSpPr/>
          <p:nvPr/>
        </p:nvGrpSpPr>
        <p:grpSpPr>
          <a:xfrm>
            <a:off x="822567" y="7455872"/>
            <a:ext cx="7144495" cy="776293"/>
            <a:chOff x="0" y="0"/>
            <a:chExt cx="1385511" cy="15054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85511" cy="150544"/>
            </a:xfrm>
            <a:custGeom>
              <a:avLst/>
              <a:gdLst/>
              <a:ahLst/>
              <a:cxnLst/>
              <a:rect l="l" t="t" r="r" b="b"/>
              <a:pathLst>
                <a:path w="1385511" h="150544">
                  <a:moveTo>
                    <a:pt x="54811" y="0"/>
                  </a:moveTo>
                  <a:lnTo>
                    <a:pt x="1330700" y="0"/>
                  </a:lnTo>
                  <a:cubicBezTo>
                    <a:pt x="1360971" y="0"/>
                    <a:pt x="1385511" y="24540"/>
                    <a:pt x="1385511" y="54811"/>
                  </a:cubicBezTo>
                  <a:lnTo>
                    <a:pt x="1385511" y="95733"/>
                  </a:lnTo>
                  <a:cubicBezTo>
                    <a:pt x="1385511" y="126004"/>
                    <a:pt x="1360971" y="150544"/>
                    <a:pt x="1330700" y="150544"/>
                  </a:cubicBezTo>
                  <a:lnTo>
                    <a:pt x="54811" y="150544"/>
                  </a:lnTo>
                  <a:cubicBezTo>
                    <a:pt x="40274" y="150544"/>
                    <a:pt x="26333" y="144769"/>
                    <a:pt x="16054" y="134490"/>
                  </a:cubicBezTo>
                  <a:cubicBezTo>
                    <a:pt x="5775" y="124211"/>
                    <a:pt x="0" y="110270"/>
                    <a:pt x="0" y="95733"/>
                  </a:cubicBezTo>
                  <a:lnTo>
                    <a:pt x="0" y="54811"/>
                  </a:lnTo>
                  <a:cubicBezTo>
                    <a:pt x="0" y="24540"/>
                    <a:pt x="24540" y="0"/>
                    <a:pt x="54811" y="0"/>
                  </a:cubicBezTo>
                  <a:close/>
                </a:path>
              </a:pathLst>
            </a:custGeom>
            <a:solidFill>
              <a:srgbClr val="F9D10A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1385511" cy="169594"/>
            </a:xfrm>
            <a:prstGeom prst="rect">
              <a:avLst/>
            </a:prstGeom>
          </p:spPr>
          <p:txBody>
            <a:bodyPr lIns="25562" tIns="25562" rIns="25562" bIns="25562" rtlCol="0" anchor="ctr"/>
            <a:lstStyle/>
            <a:p>
              <a:pPr algn="ctr">
                <a:lnSpc>
                  <a:spcPts val="133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110020" y="7571476"/>
            <a:ext cx="545083" cy="545083"/>
          </a:xfrm>
          <a:custGeom>
            <a:avLst/>
            <a:gdLst/>
            <a:ahLst/>
            <a:cxnLst/>
            <a:rect l="l" t="t" r="r" b="b"/>
            <a:pathLst>
              <a:path w="545083" h="545083">
                <a:moveTo>
                  <a:pt x="0" y="0"/>
                </a:moveTo>
                <a:lnTo>
                  <a:pt x="545083" y="0"/>
                </a:lnTo>
                <a:lnTo>
                  <a:pt x="545083" y="545084"/>
                </a:lnTo>
                <a:lnTo>
                  <a:pt x="0" y="5450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4" name="TextBox 14"/>
          <p:cNvSpPr txBox="1"/>
          <p:nvPr/>
        </p:nvSpPr>
        <p:spPr>
          <a:xfrm>
            <a:off x="822567" y="836106"/>
            <a:ext cx="7699506" cy="2228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81"/>
              </a:lnSpc>
            </a:pPr>
            <a:r>
              <a:rPr lang="en-US" sz="7401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[INSERT NAME]</a:t>
            </a:r>
          </a:p>
          <a:p>
            <a:pPr algn="l">
              <a:lnSpc>
                <a:spcPts val="8881"/>
              </a:lnSpc>
            </a:pPr>
            <a:r>
              <a:rPr lang="en-US" sz="7401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PLAYGROUP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3272" y="3496392"/>
            <a:ext cx="5758878" cy="402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8"/>
              </a:lnSpc>
              <a:spcBef>
                <a:spcPct val="0"/>
              </a:spcBef>
            </a:pPr>
            <a:r>
              <a:rPr lang="en-US" sz="2392" b="1">
                <a:solidFill>
                  <a:srgbClr val="253D83"/>
                </a:solidFill>
                <a:latin typeface="Fredoka 1 Semi-Bold"/>
                <a:ea typeface="Fredoka 1 Semi-Bold"/>
                <a:cs typeface="Fredoka 1 Semi-Bold"/>
                <a:sym typeface="Fredoka 1 Semi-Bold"/>
              </a:rPr>
              <a:t>WHAT TO EXPECT AT OUR PLAYGROUP: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22875" y="4331474"/>
            <a:ext cx="6444187" cy="421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8"/>
              </a:lnSpc>
            </a:pPr>
            <a:r>
              <a:rPr lang="en-US" sz="239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 warm welcoming community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22875" y="4937716"/>
            <a:ext cx="6444187" cy="421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8"/>
              </a:lnSpc>
              <a:spcBef>
                <a:spcPct val="0"/>
              </a:spcBef>
            </a:pPr>
            <a:r>
              <a:rPr lang="en-US" sz="239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Fun craft and sensory play activities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22875" y="5543958"/>
            <a:ext cx="6444187" cy="421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8"/>
              </a:lnSpc>
              <a:spcBef>
                <a:spcPct val="0"/>
              </a:spcBef>
            </a:pPr>
            <a:r>
              <a:rPr lang="en-US" sz="239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Storytime and songs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22875" y="6150200"/>
            <a:ext cx="6444187" cy="421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8"/>
              </a:lnSpc>
              <a:spcBef>
                <a:spcPct val="0"/>
              </a:spcBef>
            </a:pPr>
            <a:r>
              <a:rPr lang="en-US" sz="239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Connections for you and your kids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848410" y="7599162"/>
            <a:ext cx="5072660" cy="41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22"/>
              </a:lnSpc>
              <a:spcBef>
                <a:spcPct val="0"/>
              </a:spcBef>
            </a:pPr>
            <a:r>
              <a:rPr lang="en-US" sz="2515" dirty="0">
                <a:solidFill>
                  <a:srgbClr val="253D83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insertnameplaygroup@gmail.com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26799" y="6874620"/>
            <a:ext cx="5758878" cy="402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8"/>
              </a:lnSpc>
              <a:spcBef>
                <a:spcPct val="0"/>
              </a:spcBef>
            </a:pPr>
            <a:r>
              <a:rPr lang="en-US" sz="2392" b="1">
                <a:solidFill>
                  <a:srgbClr val="253D83"/>
                </a:solidFill>
                <a:latin typeface="Fredoka 1 Semi-Bold"/>
                <a:ea typeface="Fredoka 1 Semi-Bold"/>
                <a:cs typeface="Fredoka 1 Semi-Bold"/>
                <a:sym typeface="Fredoka 1 Semi-Bold"/>
              </a:rPr>
              <a:t>JOIN NOW:</a:t>
            </a:r>
          </a:p>
        </p:txBody>
      </p:sp>
      <p:sp>
        <p:nvSpPr>
          <p:cNvPr id="22" name="Freeform 22"/>
          <p:cNvSpPr/>
          <p:nvPr/>
        </p:nvSpPr>
        <p:spPr>
          <a:xfrm>
            <a:off x="4864930" y="9205977"/>
            <a:ext cx="3657143" cy="728940"/>
          </a:xfrm>
          <a:custGeom>
            <a:avLst/>
            <a:gdLst/>
            <a:ahLst/>
            <a:cxnLst/>
            <a:rect l="l" t="t" r="r" b="b"/>
            <a:pathLst>
              <a:path w="3657143" h="728940">
                <a:moveTo>
                  <a:pt x="0" y="0"/>
                </a:moveTo>
                <a:lnTo>
                  <a:pt x="3657143" y="0"/>
                </a:lnTo>
                <a:lnTo>
                  <a:pt x="3657143" y="728940"/>
                </a:lnTo>
                <a:lnTo>
                  <a:pt x="0" y="7289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38373" r="-9276" b="-63106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3" name="TextBox 23"/>
          <p:cNvSpPr txBox="1"/>
          <p:nvPr/>
        </p:nvSpPr>
        <p:spPr>
          <a:xfrm>
            <a:off x="1688667" y="9439943"/>
            <a:ext cx="2902414" cy="299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9"/>
              </a:lnSpc>
            </a:pPr>
            <a:r>
              <a:rPr lang="en-US" sz="225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[YOUR LOGO HERE]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5000188" y="9580936"/>
            <a:ext cx="391021" cy="391021"/>
          </a:xfrm>
          <a:custGeom>
            <a:avLst/>
            <a:gdLst/>
            <a:ahLst/>
            <a:cxnLst/>
            <a:rect l="l" t="t" r="r" b="b"/>
            <a:pathLst>
              <a:path w="391021" h="391021">
                <a:moveTo>
                  <a:pt x="0" y="0"/>
                </a:moveTo>
                <a:lnTo>
                  <a:pt x="391020" y="0"/>
                </a:lnTo>
                <a:lnTo>
                  <a:pt x="391020" y="391020"/>
                </a:lnTo>
                <a:lnTo>
                  <a:pt x="0" y="3910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/>
          <p:cNvSpPr/>
          <p:nvPr/>
        </p:nvSpPr>
        <p:spPr>
          <a:xfrm>
            <a:off x="1028700" y="9564768"/>
            <a:ext cx="391021" cy="391021"/>
          </a:xfrm>
          <a:custGeom>
            <a:avLst/>
            <a:gdLst/>
            <a:ahLst/>
            <a:cxnLst/>
            <a:rect l="l" t="t" r="r" b="b"/>
            <a:pathLst>
              <a:path w="391021" h="391021">
                <a:moveTo>
                  <a:pt x="0" y="0"/>
                </a:moveTo>
                <a:lnTo>
                  <a:pt x="391021" y="0"/>
                </a:lnTo>
                <a:lnTo>
                  <a:pt x="391021" y="391021"/>
                </a:lnTo>
                <a:lnTo>
                  <a:pt x="0" y="391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Freeform 5"/>
          <p:cNvSpPr/>
          <p:nvPr/>
        </p:nvSpPr>
        <p:spPr>
          <a:xfrm flipV="1">
            <a:off x="2613051" y="1991946"/>
            <a:ext cx="5060897" cy="1223817"/>
          </a:xfrm>
          <a:custGeom>
            <a:avLst/>
            <a:gdLst/>
            <a:ahLst/>
            <a:cxnLst/>
            <a:rect l="l" t="t" r="r" b="b"/>
            <a:pathLst>
              <a:path w="5060897" h="1223817">
                <a:moveTo>
                  <a:pt x="0" y="1223817"/>
                </a:moveTo>
                <a:lnTo>
                  <a:pt x="5060898" y="1223817"/>
                </a:lnTo>
                <a:lnTo>
                  <a:pt x="5060898" y="0"/>
                </a:lnTo>
                <a:lnTo>
                  <a:pt x="0" y="0"/>
                </a:lnTo>
                <a:lnTo>
                  <a:pt x="0" y="1223817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7" name="TextBox 17"/>
          <p:cNvSpPr txBox="1"/>
          <p:nvPr/>
        </p:nvSpPr>
        <p:spPr>
          <a:xfrm>
            <a:off x="2256715" y="2256271"/>
            <a:ext cx="577357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>
                <a:solidFill>
                  <a:srgbClr val="FFFFFF"/>
                </a:solidFill>
                <a:latin typeface="Fredoka 1 Semi-Bold"/>
                <a:ea typeface="Fredoka 1 Semi-Bold"/>
                <a:cs typeface="Fredoka 1 Semi-Bold"/>
                <a:sym typeface="Fredoka 1 Semi-Bold"/>
              </a:rPr>
              <a:t>What to expect at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77114" y="3189856"/>
            <a:ext cx="7132772" cy="688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>
                <a:solidFill>
                  <a:srgbClr val="FFFFFF"/>
                </a:solidFill>
                <a:latin typeface="Fredoka 1 Semi-Bold"/>
                <a:ea typeface="Fredoka 1 Semi-Bold"/>
                <a:cs typeface="Fredoka 1 Semi-Bold"/>
                <a:sym typeface="Fredoka 1 Semi-Bold"/>
              </a:rPr>
              <a:t>[INSERT NAME] PLAYGROUP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20201" y="7283171"/>
            <a:ext cx="1958679" cy="98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4"/>
              </a:lnSpc>
            </a:pPr>
            <a:r>
              <a:rPr lang="en-US" sz="2584">
                <a:solidFill>
                  <a:srgbClr val="FFFFFF"/>
                </a:solidFill>
                <a:latin typeface="Fredoka 1"/>
                <a:ea typeface="Fredoka 1"/>
                <a:cs typeface="Fredoka 1"/>
                <a:sym typeface="Fredoka 1"/>
              </a:rPr>
              <a:t>A warm welcoming community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782918" y="7338394"/>
            <a:ext cx="2759730" cy="98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4"/>
              </a:lnSpc>
            </a:pPr>
            <a:r>
              <a:rPr lang="en-US" sz="2584">
                <a:solidFill>
                  <a:srgbClr val="FFFFFF"/>
                </a:solidFill>
                <a:latin typeface="Fredoka 1"/>
                <a:ea typeface="Fredoka 1"/>
                <a:cs typeface="Fredoka 1"/>
                <a:sym typeface="Fredoka 1"/>
              </a:rPr>
              <a:t>Fun craft and sensory play activities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224538" y="7338394"/>
            <a:ext cx="1725844" cy="980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4"/>
              </a:lnSpc>
            </a:pPr>
            <a:r>
              <a:rPr lang="en-US" sz="2584">
                <a:solidFill>
                  <a:srgbClr val="FFFFFF"/>
                </a:solidFill>
                <a:latin typeface="Fredoka 1"/>
                <a:ea typeface="Fredoka 1"/>
                <a:cs typeface="Fredoka 1"/>
                <a:sym typeface="Fredoka 1"/>
              </a:rPr>
              <a:t>Storytime, songs and rhymes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510903" y="9591907"/>
            <a:ext cx="3957437" cy="330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47"/>
              </a:lnSpc>
              <a:spcBef>
                <a:spcPct val="0"/>
              </a:spcBef>
            </a:pPr>
            <a:r>
              <a:rPr lang="en-US" sz="1962" b="1">
                <a:solidFill>
                  <a:srgbClr val="FFFFFF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insertnameplaygroup@gmail.com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543546" y="9575739"/>
            <a:ext cx="3405456" cy="330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47"/>
              </a:lnSpc>
              <a:spcBef>
                <a:spcPct val="0"/>
              </a:spcBef>
            </a:pPr>
            <a:r>
              <a:rPr lang="en-US" sz="1962" b="1">
                <a:solidFill>
                  <a:srgbClr val="FFFFFF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insertnameplaygroup.com.au</a:t>
            </a:r>
          </a:p>
        </p:txBody>
      </p:sp>
      <p:sp>
        <p:nvSpPr>
          <p:cNvPr id="28" name="Freeform 28"/>
          <p:cNvSpPr/>
          <p:nvPr/>
        </p:nvSpPr>
        <p:spPr>
          <a:xfrm>
            <a:off x="5549607" y="1348902"/>
            <a:ext cx="3082485" cy="583226"/>
          </a:xfrm>
          <a:custGeom>
            <a:avLst/>
            <a:gdLst/>
            <a:ahLst/>
            <a:cxnLst/>
            <a:rect l="l" t="t" r="r" b="b"/>
            <a:pathLst>
              <a:path w="3082485" h="583226">
                <a:moveTo>
                  <a:pt x="0" y="0"/>
                </a:moveTo>
                <a:lnTo>
                  <a:pt x="3082485" y="0"/>
                </a:lnTo>
                <a:lnTo>
                  <a:pt x="3082485" y="583225"/>
                </a:lnTo>
                <a:lnTo>
                  <a:pt x="0" y="5832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21135" b="-54951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9" name="TextBox 29"/>
          <p:cNvSpPr txBox="1"/>
          <p:nvPr/>
        </p:nvSpPr>
        <p:spPr>
          <a:xfrm>
            <a:off x="1654908" y="1459539"/>
            <a:ext cx="3797121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[YOUR LOGO HERE]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71D125F-A8CC-7260-799C-8CE664628A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3" r="10790"/>
          <a:stretch>
            <a:fillRect/>
          </a:stretch>
        </p:blipFill>
        <p:spPr>
          <a:xfrm>
            <a:off x="992130" y="4554099"/>
            <a:ext cx="2529170" cy="2450506"/>
          </a:xfrm>
          <a:prstGeom prst="ellipse">
            <a:avLst/>
          </a:prstGeom>
          <a:ln w="190500" cap="rnd">
            <a:solidFill>
              <a:srgbClr val="F9D10A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9379EF-D454-4228-0BD1-49CE9BF9ACF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1" r="15601"/>
          <a:stretch/>
        </p:blipFill>
        <p:spPr>
          <a:xfrm>
            <a:off x="3878915" y="4635215"/>
            <a:ext cx="2529170" cy="2450506"/>
          </a:xfrm>
          <a:prstGeom prst="ellipse">
            <a:avLst/>
          </a:prstGeom>
          <a:ln w="190500" cap="rnd">
            <a:solidFill>
              <a:srgbClr val="F9D10A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1D0E510-B4EC-095D-2619-522CC9F4D72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3" b="17703"/>
          <a:stretch/>
        </p:blipFill>
        <p:spPr>
          <a:xfrm>
            <a:off x="6765700" y="4611870"/>
            <a:ext cx="2529170" cy="2450506"/>
          </a:xfrm>
          <a:prstGeom prst="ellipse">
            <a:avLst/>
          </a:prstGeom>
          <a:ln w="190500" cap="rnd">
            <a:solidFill>
              <a:srgbClr val="F9D10A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48663">
            <a:off x="1548552" y="606963"/>
            <a:ext cx="6683470" cy="8040265"/>
          </a:xfrm>
          <a:custGeom>
            <a:avLst/>
            <a:gdLst/>
            <a:ahLst/>
            <a:cxnLst/>
            <a:rect l="l" t="t" r="r" b="b"/>
            <a:pathLst>
              <a:path w="6683470" h="8040265">
                <a:moveTo>
                  <a:pt x="0" y="0"/>
                </a:moveTo>
                <a:lnTo>
                  <a:pt x="6683470" y="0"/>
                </a:lnTo>
                <a:lnTo>
                  <a:pt x="6683470" y="8040265"/>
                </a:lnTo>
                <a:lnTo>
                  <a:pt x="0" y="80402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Freeform 6"/>
          <p:cNvSpPr/>
          <p:nvPr/>
        </p:nvSpPr>
        <p:spPr>
          <a:xfrm flipH="1">
            <a:off x="2669461" y="6811079"/>
            <a:ext cx="2098681" cy="1236314"/>
          </a:xfrm>
          <a:custGeom>
            <a:avLst/>
            <a:gdLst/>
            <a:ahLst/>
            <a:cxnLst/>
            <a:rect l="l" t="t" r="r" b="b"/>
            <a:pathLst>
              <a:path w="2098681" h="1236314">
                <a:moveTo>
                  <a:pt x="2098681" y="0"/>
                </a:moveTo>
                <a:lnTo>
                  <a:pt x="0" y="0"/>
                </a:lnTo>
                <a:lnTo>
                  <a:pt x="0" y="1236313"/>
                </a:lnTo>
                <a:lnTo>
                  <a:pt x="2098681" y="1236313"/>
                </a:lnTo>
                <a:lnTo>
                  <a:pt x="209868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1" name="Freeform 11"/>
          <p:cNvSpPr/>
          <p:nvPr/>
        </p:nvSpPr>
        <p:spPr>
          <a:xfrm>
            <a:off x="5534744" y="9281832"/>
            <a:ext cx="2969670" cy="561880"/>
          </a:xfrm>
          <a:custGeom>
            <a:avLst/>
            <a:gdLst/>
            <a:ahLst/>
            <a:cxnLst/>
            <a:rect l="l" t="t" r="r" b="b"/>
            <a:pathLst>
              <a:path w="2969670" h="561880">
                <a:moveTo>
                  <a:pt x="0" y="0"/>
                </a:moveTo>
                <a:lnTo>
                  <a:pt x="2969671" y="0"/>
                </a:lnTo>
                <a:lnTo>
                  <a:pt x="2969671" y="561880"/>
                </a:lnTo>
                <a:lnTo>
                  <a:pt x="0" y="5618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1135" b="-54951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2" name="TextBox 12"/>
          <p:cNvSpPr txBox="1"/>
          <p:nvPr/>
        </p:nvSpPr>
        <p:spPr>
          <a:xfrm>
            <a:off x="1782585" y="9390163"/>
            <a:ext cx="3658152" cy="392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0"/>
              </a:lnSpc>
            </a:pPr>
            <a:r>
              <a:rPr lang="en-US" sz="289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[YOUR LOGO HERE]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C8521B-8E86-E374-5194-E78C159C5D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r="23394"/>
          <a:stretch>
            <a:fillRect/>
          </a:stretch>
        </p:blipFill>
        <p:spPr>
          <a:xfrm rot="21339462">
            <a:off x="1916648" y="1153607"/>
            <a:ext cx="5765760" cy="5614915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 flipH="1">
            <a:off x="4405754" y="5718687"/>
            <a:ext cx="5208966" cy="3159537"/>
          </a:xfrm>
          <a:custGeom>
            <a:avLst/>
            <a:gdLst/>
            <a:ahLst/>
            <a:cxnLst/>
            <a:rect l="l" t="t" r="r" b="b"/>
            <a:pathLst>
              <a:path w="5208966" h="3159537">
                <a:moveTo>
                  <a:pt x="5208966" y="0"/>
                </a:moveTo>
                <a:lnTo>
                  <a:pt x="0" y="0"/>
                </a:lnTo>
                <a:lnTo>
                  <a:pt x="0" y="3159537"/>
                </a:lnTo>
                <a:lnTo>
                  <a:pt x="5208966" y="3159537"/>
                </a:lnTo>
                <a:lnTo>
                  <a:pt x="520896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Freeform 7"/>
          <p:cNvSpPr/>
          <p:nvPr/>
        </p:nvSpPr>
        <p:spPr>
          <a:xfrm>
            <a:off x="6934879" y="1056870"/>
            <a:ext cx="2072995" cy="2057919"/>
          </a:xfrm>
          <a:custGeom>
            <a:avLst/>
            <a:gdLst/>
            <a:ahLst/>
            <a:cxnLst/>
            <a:rect l="l" t="t" r="r" b="b"/>
            <a:pathLst>
              <a:path w="2072995" h="2057919">
                <a:moveTo>
                  <a:pt x="0" y="0"/>
                </a:moveTo>
                <a:lnTo>
                  <a:pt x="2072995" y="0"/>
                </a:lnTo>
                <a:lnTo>
                  <a:pt x="2072995" y="2057920"/>
                </a:lnTo>
                <a:lnTo>
                  <a:pt x="0" y="20579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Freeform 8"/>
          <p:cNvSpPr/>
          <p:nvPr/>
        </p:nvSpPr>
        <p:spPr>
          <a:xfrm rot="-1379249">
            <a:off x="389871" y="724902"/>
            <a:ext cx="3928821" cy="1064353"/>
          </a:xfrm>
          <a:custGeom>
            <a:avLst/>
            <a:gdLst/>
            <a:ahLst/>
            <a:cxnLst/>
            <a:rect l="l" t="t" r="r" b="b"/>
            <a:pathLst>
              <a:path w="3928821" h="1064353">
                <a:moveTo>
                  <a:pt x="0" y="0"/>
                </a:moveTo>
                <a:lnTo>
                  <a:pt x="3928821" y="0"/>
                </a:lnTo>
                <a:lnTo>
                  <a:pt x="3928821" y="1064353"/>
                </a:lnTo>
                <a:lnTo>
                  <a:pt x="0" y="106435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TextBox 9"/>
          <p:cNvSpPr txBox="1"/>
          <p:nvPr/>
        </p:nvSpPr>
        <p:spPr>
          <a:xfrm>
            <a:off x="4852745" y="7490678"/>
            <a:ext cx="4314985" cy="934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9"/>
              </a:lnSpc>
            </a:pPr>
            <a:r>
              <a:rPr lang="en-US" sz="3507" b="1">
                <a:solidFill>
                  <a:srgbClr val="253D83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Insert Name</a:t>
            </a:r>
          </a:p>
          <a:p>
            <a:pPr algn="ctr">
              <a:lnSpc>
                <a:spcPts val="2454"/>
              </a:lnSpc>
            </a:pPr>
            <a:r>
              <a:rPr lang="en-US" sz="1753">
                <a:solidFill>
                  <a:srgbClr val="253D83"/>
                </a:solidFill>
                <a:latin typeface="Poppins"/>
                <a:ea typeface="Poppins"/>
                <a:cs typeface="Poppins"/>
                <a:sym typeface="Poppins"/>
              </a:rPr>
              <a:t>[role at playgroup]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84901" y="6914528"/>
            <a:ext cx="4231210" cy="58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36"/>
              </a:lnSpc>
            </a:pPr>
            <a:r>
              <a:rPr lang="en-US" sz="3857">
                <a:solidFill>
                  <a:srgbClr val="00AFDE"/>
                </a:solidFill>
                <a:latin typeface="Lazydog"/>
                <a:ea typeface="Lazydog"/>
                <a:cs typeface="Lazydog"/>
                <a:sym typeface="Lazydog"/>
              </a:rPr>
              <a:t>PLAYGROUP STAR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612</Words>
  <Application>Microsoft Office PowerPoint</Application>
  <PresentationFormat>Custom</PresentationFormat>
  <Paragraphs>107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Poppins Italics</vt:lpstr>
      <vt:lpstr>Fredoka 1 Semi-Bold</vt:lpstr>
      <vt:lpstr>Fredoka 2</vt:lpstr>
      <vt:lpstr>Poppins</vt:lpstr>
      <vt:lpstr>Calibri</vt:lpstr>
      <vt:lpstr>Arial</vt:lpstr>
      <vt:lpstr>Fredoka 1 Medium</vt:lpstr>
      <vt:lpstr>Fredoka 1</vt:lpstr>
      <vt:lpstr>Inter</vt:lpstr>
      <vt:lpstr>Winkle</vt:lpstr>
      <vt:lpstr>Lazydog</vt:lpstr>
      <vt:lpstr>Poppins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Playgroup Promotion Templates for Facebook (Free Canva)</dc:title>
  <cp:lastModifiedBy>Natalie Lynch Davila</cp:lastModifiedBy>
  <cp:revision>2</cp:revision>
  <dcterms:created xsi:type="dcterms:W3CDTF">2006-08-16T00:00:00Z</dcterms:created>
  <dcterms:modified xsi:type="dcterms:W3CDTF">2026-03-27T04:37:35Z</dcterms:modified>
  <dc:identifier>DAHFGSZ3k94</dc:identifier>
</cp:coreProperties>
</file>