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</p:sldIdLst>
  <p:sldSz cx="7556500" cy="10693400"/>
  <p:notesSz cx="6858000" cy="9144000"/>
  <p:embeddedFontLst>
    <p:embeddedFont>
      <p:font typeface="Fredoka 1" panose="020B0604020202020204" charset="-79"/>
      <p:regular r:id="rId14"/>
    </p:embeddedFont>
    <p:embeddedFont>
      <p:font typeface="Fredoka 1 Medium" panose="020B0604020202020204" charset="-79"/>
      <p:regular r:id="rId15"/>
    </p:embeddedFont>
    <p:embeddedFont>
      <p:font typeface="Fredoka 1 Semi-Bold" panose="020B0604020202020204" charset="-79"/>
      <p:regular r:id="rId16"/>
    </p:embeddedFont>
    <p:embeddedFont>
      <p:font typeface="Fredoka 2" panose="020B0604020202020204" charset="0"/>
      <p:regular r:id="rId17"/>
    </p:embeddedFont>
    <p:embeddedFont>
      <p:font typeface="Inter" panose="020B0604020202020204" charset="0"/>
      <p:regular r:id="rId18"/>
    </p:embeddedFont>
    <p:embeddedFont>
      <p:font typeface="Lazydog" panose="020B0604020202020204" charset="0"/>
      <p:regular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Bold" panose="00000800000000000000" pitchFamily="2" charset="0"/>
      <p:regular r:id="rId24"/>
      <p:bold r:id="rId25"/>
    </p:embeddedFont>
    <p:embeddedFont>
      <p:font typeface="Poppins Italics" panose="020B0604020202020204" charset="0"/>
      <p:regular r:id="rId26"/>
    </p:embeddedFont>
    <p:embeddedFont>
      <p:font typeface="Poppins Medium" panose="00000600000000000000" pitchFamily="2" charset="0"/>
      <p:regular r:id="rId27"/>
      <p:italic r:id="rId28"/>
    </p:embeddedFont>
    <p:embeddedFont>
      <p:font typeface="Winkle" panose="02000503000000000000" pitchFamily="50" charset="0"/>
      <p:regular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1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>
        <p:scale>
          <a:sx n="47" d="100"/>
          <a:sy n="47" d="100"/>
        </p:scale>
        <p:origin x="2717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7" Type="http://schemas.openxmlformats.org/officeDocument/2006/relationships/image" Target="../media/image2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4" Type="http://schemas.openxmlformats.org/officeDocument/2006/relationships/image" Target="../media/image43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24.png"/><Relationship Id="rId7" Type="http://schemas.openxmlformats.org/officeDocument/2006/relationships/image" Target="../media/image45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2.png"/><Relationship Id="rId10" Type="http://schemas.openxmlformats.org/officeDocument/2006/relationships/image" Target="../media/image48.jpeg"/><Relationship Id="rId4" Type="http://schemas.openxmlformats.org/officeDocument/2006/relationships/image" Target="../media/image25.sv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.png"/><Relationship Id="rId7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.png"/><Relationship Id="rId7" Type="http://schemas.openxmlformats.org/officeDocument/2006/relationships/image" Target="../media/image29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34.jpeg"/><Relationship Id="rId7" Type="http://schemas.openxmlformats.org/officeDocument/2006/relationships/image" Target="../media/image2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5.png"/><Relationship Id="rId7" Type="http://schemas.openxmlformats.org/officeDocument/2006/relationships/image" Target="../media/image2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Relationship Id="rId9" Type="http://schemas.openxmlformats.org/officeDocument/2006/relationships/image" Target="../media/image1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758008" y="2684732"/>
            <a:ext cx="2849474" cy="2849474"/>
            <a:chOff x="0" y="0"/>
            <a:chExt cx="812800" cy="8128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0641" y="0"/>
                  </a:moveTo>
                  <a:lnTo>
                    <a:pt x="742159" y="0"/>
                  </a:lnTo>
                  <a:cubicBezTo>
                    <a:pt x="760894" y="0"/>
                    <a:pt x="778862" y="7443"/>
                    <a:pt x="792110" y="20690"/>
                  </a:cubicBezTo>
                  <a:cubicBezTo>
                    <a:pt x="805357" y="33938"/>
                    <a:pt x="812800" y="51906"/>
                    <a:pt x="812800" y="70641"/>
                  </a:cubicBezTo>
                  <a:lnTo>
                    <a:pt x="812800" y="742159"/>
                  </a:lnTo>
                  <a:cubicBezTo>
                    <a:pt x="812800" y="760894"/>
                    <a:pt x="805357" y="778862"/>
                    <a:pt x="792110" y="792110"/>
                  </a:cubicBezTo>
                  <a:cubicBezTo>
                    <a:pt x="778862" y="805357"/>
                    <a:pt x="760894" y="812800"/>
                    <a:pt x="742159" y="812800"/>
                  </a:cubicBezTo>
                  <a:lnTo>
                    <a:pt x="70641" y="812800"/>
                  </a:lnTo>
                  <a:cubicBezTo>
                    <a:pt x="51906" y="812800"/>
                    <a:pt x="33938" y="805357"/>
                    <a:pt x="20690" y="792110"/>
                  </a:cubicBezTo>
                  <a:cubicBezTo>
                    <a:pt x="7443" y="778862"/>
                    <a:pt x="0" y="760894"/>
                    <a:pt x="0" y="742159"/>
                  </a:cubicBezTo>
                  <a:lnTo>
                    <a:pt x="0" y="70641"/>
                  </a:lnTo>
                  <a:cubicBezTo>
                    <a:pt x="0" y="51906"/>
                    <a:pt x="7443" y="33938"/>
                    <a:pt x="20690" y="20690"/>
                  </a:cubicBezTo>
                  <a:cubicBezTo>
                    <a:pt x="33938" y="7443"/>
                    <a:pt x="51906" y="0"/>
                    <a:pt x="7064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4526" y="2684732"/>
            <a:ext cx="2849474" cy="284947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70641" y="0"/>
                  </a:moveTo>
                  <a:lnTo>
                    <a:pt x="742159" y="0"/>
                  </a:lnTo>
                  <a:cubicBezTo>
                    <a:pt x="760894" y="0"/>
                    <a:pt x="778862" y="7443"/>
                    <a:pt x="792110" y="20690"/>
                  </a:cubicBezTo>
                  <a:cubicBezTo>
                    <a:pt x="805357" y="33938"/>
                    <a:pt x="812800" y="51906"/>
                    <a:pt x="812800" y="70641"/>
                  </a:cubicBezTo>
                  <a:lnTo>
                    <a:pt x="812800" y="742159"/>
                  </a:lnTo>
                  <a:cubicBezTo>
                    <a:pt x="812800" y="760894"/>
                    <a:pt x="805357" y="778862"/>
                    <a:pt x="792110" y="792110"/>
                  </a:cubicBezTo>
                  <a:cubicBezTo>
                    <a:pt x="778862" y="805357"/>
                    <a:pt x="760894" y="812800"/>
                    <a:pt x="742159" y="812800"/>
                  </a:cubicBezTo>
                  <a:lnTo>
                    <a:pt x="70641" y="812800"/>
                  </a:lnTo>
                  <a:cubicBezTo>
                    <a:pt x="51906" y="812800"/>
                    <a:pt x="33938" y="805357"/>
                    <a:pt x="20690" y="792110"/>
                  </a:cubicBezTo>
                  <a:cubicBezTo>
                    <a:pt x="7443" y="778862"/>
                    <a:pt x="0" y="760894"/>
                    <a:pt x="0" y="742159"/>
                  </a:cubicBezTo>
                  <a:lnTo>
                    <a:pt x="0" y="70641"/>
                  </a:lnTo>
                  <a:cubicBezTo>
                    <a:pt x="0" y="51906"/>
                    <a:pt x="7443" y="33938"/>
                    <a:pt x="20690" y="20690"/>
                  </a:cubicBezTo>
                  <a:cubicBezTo>
                    <a:pt x="33938" y="7443"/>
                    <a:pt x="51906" y="0"/>
                    <a:pt x="706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1074616" y="3043451"/>
            <a:ext cx="2216258" cy="1300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</a:pPr>
            <a:r>
              <a:rPr lang="en-US" sz="3057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3669"/>
              </a:lnSpc>
            </a:pPr>
            <a:r>
              <a:rPr lang="en-US" sz="3057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2751"/>
              </a:lnSpc>
            </a:pPr>
            <a:r>
              <a:rPr lang="en-US" sz="2293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97074" y="1394770"/>
            <a:ext cx="6106926" cy="85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5627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MEET THE TEAM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271134" y="3043451"/>
            <a:ext cx="2216258" cy="13006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69"/>
              </a:lnSpc>
            </a:pPr>
            <a:r>
              <a:rPr lang="en-US" sz="3057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3669"/>
              </a:lnSpc>
            </a:pPr>
            <a:r>
              <a:rPr lang="en-US" sz="3057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2751"/>
              </a:lnSpc>
            </a:pPr>
            <a:r>
              <a:rPr lang="en-US" sz="2293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59FDE8-4458-681F-4433-813F8FEFA9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8" b="24056"/>
          <a:stretch>
            <a:fillRect/>
          </a:stretch>
        </p:blipFill>
        <p:spPr>
          <a:xfrm>
            <a:off x="697074" y="4598774"/>
            <a:ext cx="2940844" cy="328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9479926-667C-A28E-618F-A52F603509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3" r="20193"/>
          <a:stretch/>
        </p:blipFill>
        <p:spPr>
          <a:xfrm>
            <a:off x="3886834" y="4598774"/>
            <a:ext cx="2940844" cy="32892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8" r="-428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TextBox 3"/>
          <p:cNvSpPr txBox="1"/>
          <p:nvPr/>
        </p:nvSpPr>
        <p:spPr>
          <a:xfrm>
            <a:off x="756000" y="3155617"/>
            <a:ext cx="6048000" cy="37898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>
                <a:solidFill>
                  <a:srgbClr val="FFFFFF"/>
                </a:solidFill>
                <a:latin typeface="Winkle"/>
                <a:ea typeface="Winkle"/>
                <a:cs typeface="Winkle"/>
                <a:sym typeface="Winkle"/>
              </a:rPr>
              <a:t>OUR PLAYGROUP IS LOOKING FOR NEW COMMITTEE MEMBERS! </a:t>
            </a:r>
          </a:p>
          <a:p>
            <a:pPr algn="ctr">
              <a:lnSpc>
                <a:spcPts val="2690"/>
              </a:lnSpc>
            </a:pPr>
            <a:endParaRPr lang="en-US" sz="3200">
              <a:solidFill>
                <a:srgbClr val="FFFFFF"/>
              </a:solidFill>
              <a:latin typeface="Winkle"/>
              <a:ea typeface="Winkle"/>
              <a:cs typeface="Winkle"/>
              <a:sym typeface="Winkle"/>
            </a:endParaRPr>
          </a:p>
          <a:p>
            <a:pPr algn="ctr">
              <a:lnSpc>
                <a:spcPts val="2690"/>
              </a:lnSpc>
            </a:pPr>
            <a:r>
              <a:rPr lang="en-US" sz="206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You don’t need experience, just a little of your time and a willingness to help our playgroup grow and thrive. Playgroup thrives when the load is shared — many hands make light work!</a:t>
            </a:r>
          </a:p>
          <a:p>
            <a:pPr algn="ctr">
              <a:lnSpc>
                <a:spcPts val="2499"/>
              </a:lnSpc>
            </a:pPr>
            <a:endParaRPr lang="en-US" sz="2069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690"/>
              </a:lnSpc>
            </a:pPr>
            <a:r>
              <a:rPr lang="en-US" sz="206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We are currently seeking: </a:t>
            </a:r>
            <a:r>
              <a:rPr lang="en-US" sz="2069" i="1">
                <a:solidFill>
                  <a:srgbClr val="FFFFFF"/>
                </a:solidFill>
                <a:latin typeface="Poppins Italics"/>
                <a:ea typeface="Poppins Italics"/>
                <a:cs typeface="Poppins Italics"/>
                <a:sym typeface="Poppins Italics"/>
              </a:rPr>
              <a:t>[insert role(s) e.g. Secretary, Treasurer, Committee Member]</a:t>
            </a:r>
          </a:p>
        </p:txBody>
      </p:sp>
      <p:sp>
        <p:nvSpPr>
          <p:cNvPr id="4" name="Freeform 4"/>
          <p:cNvSpPr/>
          <p:nvPr/>
        </p:nvSpPr>
        <p:spPr>
          <a:xfrm>
            <a:off x="4213660" y="9936000"/>
            <a:ext cx="2841887" cy="537703"/>
          </a:xfrm>
          <a:custGeom>
            <a:avLst/>
            <a:gdLst/>
            <a:ahLst/>
            <a:cxnLst/>
            <a:rect l="l" t="t" r="r" b="b"/>
            <a:pathLst>
              <a:path w="2841887" h="537703">
                <a:moveTo>
                  <a:pt x="0" y="0"/>
                </a:moveTo>
                <a:lnTo>
                  <a:pt x="2841888" y="0"/>
                </a:lnTo>
                <a:lnTo>
                  <a:pt x="2841888" y="537703"/>
                </a:lnTo>
                <a:lnTo>
                  <a:pt x="0" y="5377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Freeform 5"/>
          <p:cNvSpPr/>
          <p:nvPr/>
        </p:nvSpPr>
        <p:spPr>
          <a:xfrm rot="280439">
            <a:off x="2266080" y="3841335"/>
            <a:ext cx="3027839" cy="396372"/>
          </a:xfrm>
          <a:custGeom>
            <a:avLst/>
            <a:gdLst/>
            <a:ahLst/>
            <a:cxnLst/>
            <a:rect l="l" t="t" r="r" b="b"/>
            <a:pathLst>
              <a:path w="3027839" h="396372">
                <a:moveTo>
                  <a:pt x="0" y="0"/>
                </a:moveTo>
                <a:lnTo>
                  <a:pt x="3027840" y="0"/>
                </a:lnTo>
                <a:lnTo>
                  <a:pt x="3027840" y="396372"/>
                </a:lnTo>
                <a:lnTo>
                  <a:pt x="0" y="3963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6" name="TextBox 6"/>
          <p:cNvSpPr txBox="1"/>
          <p:nvPr/>
        </p:nvSpPr>
        <p:spPr>
          <a:xfrm>
            <a:off x="756000" y="2265598"/>
            <a:ext cx="6048000" cy="59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09"/>
              </a:lnSpc>
            </a:pPr>
            <a:r>
              <a:rPr lang="en-US" sz="440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WE NEED YOUR HELP!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81038" y="7853390"/>
            <a:ext cx="3261595" cy="643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19"/>
              </a:lnSpc>
              <a:spcBef>
                <a:spcPct val="0"/>
              </a:spcBef>
            </a:pPr>
            <a:r>
              <a:rPr lang="en-US" sz="3513">
                <a:solidFill>
                  <a:srgbClr val="253D83"/>
                </a:solidFill>
                <a:latin typeface="Winkle"/>
                <a:ea typeface="Winkle"/>
                <a:cs typeface="Winkle"/>
                <a:sym typeface="Winkle"/>
              </a:rPr>
              <a:t>WHY JOIN?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81038" y="8497082"/>
            <a:ext cx="3261595" cy="14708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97681" lvl="1" indent="-148840" algn="l">
              <a:lnSpc>
                <a:spcPts val="1654"/>
              </a:lnSpc>
              <a:buFont typeface="Arial"/>
              <a:buChar char="•"/>
            </a:pPr>
            <a:r>
              <a:rPr lang="en-US" sz="1378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Help keep our playgroup running </a:t>
            </a:r>
          </a:p>
          <a:p>
            <a:pPr marL="297681" lvl="1" indent="-148840" algn="l">
              <a:lnSpc>
                <a:spcPts val="1654"/>
              </a:lnSpc>
              <a:buFont typeface="Arial"/>
              <a:buChar char="•"/>
            </a:pPr>
            <a:r>
              <a:rPr lang="en-US" sz="1378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 Build your confidence and experience (great for your resume when returning to work!)</a:t>
            </a:r>
          </a:p>
          <a:p>
            <a:pPr marL="297681" lvl="1" indent="-148840" algn="l">
              <a:lnSpc>
                <a:spcPts val="1654"/>
              </a:lnSpc>
              <a:buFont typeface="Arial"/>
              <a:buChar char="•"/>
            </a:pPr>
            <a:r>
              <a:rPr lang="en-US" sz="1378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Give back to your community</a:t>
            </a:r>
          </a:p>
          <a:p>
            <a:pPr marL="297681" lvl="1" indent="-148840" algn="l">
              <a:lnSpc>
                <a:spcPts val="1654"/>
              </a:lnSpc>
              <a:buFont typeface="Arial"/>
              <a:buChar char="•"/>
            </a:pPr>
            <a:r>
              <a:rPr lang="en-US" sz="1378">
                <a:solidFill>
                  <a:srgbClr val="253D83"/>
                </a:solidFill>
                <a:latin typeface="Fredoka 1"/>
                <a:ea typeface="Fredoka 1"/>
                <a:cs typeface="Fredoka 1"/>
                <a:sym typeface="Fredoka 1"/>
              </a:rPr>
              <a:t>Be part of something special with your child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1038" y="10058685"/>
            <a:ext cx="3261595" cy="446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80"/>
              </a:lnSpc>
            </a:pPr>
            <a:r>
              <a:rPr lang="en-US" sz="1484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📣 Interested? Chat to us at your next session or send us a message!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468615" y="1585713"/>
            <a:ext cx="2622770" cy="337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78"/>
              </a:lnSpc>
              <a:spcBef>
                <a:spcPct val="0"/>
              </a:spcBef>
            </a:pPr>
            <a:r>
              <a:rPr lang="en-US" sz="1984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8" r="-428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-784296" y="3712935"/>
            <a:ext cx="6670281" cy="761210"/>
            <a:chOff x="0" y="0"/>
            <a:chExt cx="1984423" cy="22646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84423" cy="226462"/>
            </a:xfrm>
            <a:custGeom>
              <a:avLst/>
              <a:gdLst/>
              <a:ahLst/>
              <a:cxnLst/>
              <a:rect l="l" t="t" r="r" b="b"/>
              <a:pathLst>
                <a:path w="1984423" h="226462">
                  <a:moveTo>
                    <a:pt x="64997" y="0"/>
                  </a:moveTo>
                  <a:lnTo>
                    <a:pt x="1919426" y="0"/>
                  </a:lnTo>
                  <a:cubicBezTo>
                    <a:pt x="1936664" y="0"/>
                    <a:pt x="1953197" y="6848"/>
                    <a:pt x="1965386" y="19037"/>
                  </a:cubicBezTo>
                  <a:cubicBezTo>
                    <a:pt x="1977575" y="31226"/>
                    <a:pt x="1984423" y="47759"/>
                    <a:pt x="1984423" y="64997"/>
                  </a:cubicBezTo>
                  <a:lnTo>
                    <a:pt x="1984423" y="161465"/>
                  </a:lnTo>
                  <a:cubicBezTo>
                    <a:pt x="1984423" y="178703"/>
                    <a:pt x="1977575" y="195235"/>
                    <a:pt x="1965386" y="207424"/>
                  </a:cubicBezTo>
                  <a:cubicBezTo>
                    <a:pt x="1953197" y="219614"/>
                    <a:pt x="1936664" y="226462"/>
                    <a:pt x="1919426" y="226462"/>
                  </a:cubicBezTo>
                  <a:lnTo>
                    <a:pt x="64997" y="226462"/>
                  </a:lnTo>
                  <a:cubicBezTo>
                    <a:pt x="47759" y="226462"/>
                    <a:pt x="31226" y="219614"/>
                    <a:pt x="19037" y="207424"/>
                  </a:cubicBezTo>
                  <a:cubicBezTo>
                    <a:pt x="6848" y="195235"/>
                    <a:pt x="0" y="178703"/>
                    <a:pt x="0" y="161465"/>
                  </a:cubicBezTo>
                  <a:lnTo>
                    <a:pt x="0" y="64997"/>
                  </a:lnTo>
                  <a:cubicBezTo>
                    <a:pt x="0" y="47759"/>
                    <a:pt x="6848" y="31226"/>
                    <a:pt x="19037" y="19037"/>
                  </a:cubicBezTo>
                  <a:cubicBezTo>
                    <a:pt x="31226" y="6848"/>
                    <a:pt x="47759" y="0"/>
                    <a:pt x="64997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1984423" cy="274087"/>
            </a:xfrm>
            <a:prstGeom prst="rect">
              <a:avLst/>
            </a:prstGeom>
          </p:spPr>
          <p:txBody>
            <a:bodyPr lIns="29311" tIns="29311" rIns="29311" bIns="29311" rtlCol="0" anchor="ctr"/>
            <a:lstStyle/>
            <a:p>
              <a:pPr algn="ctr">
                <a:lnSpc>
                  <a:spcPts val="210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783668" y="4818103"/>
            <a:ext cx="415612" cy="415612"/>
          </a:xfrm>
          <a:custGeom>
            <a:avLst/>
            <a:gdLst/>
            <a:ahLst/>
            <a:cxnLst/>
            <a:rect l="l" t="t" r="r" b="b"/>
            <a:pathLst>
              <a:path w="415612" h="415612">
                <a:moveTo>
                  <a:pt x="0" y="0"/>
                </a:moveTo>
                <a:lnTo>
                  <a:pt x="415611" y="0"/>
                </a:lnTo>
                <a:lnTo>
                  <a:pt x="415611" y="415612"/>
                </a:lnTo>
                <a:lnTo>
                  <a:pt x="0" y="41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7" name="Freeform 7"/>
          <p:cNvSpPr/>
          <p:nvPr/>
        </p:nvSpPr>
        <p:spPr>
          <a:xfrm>
            <a:off x="783668" y="5332106"/>
            <a:ext cx="415612" cy="415612"/>
          </a:xfrm>
          <a:custGeom>
            <a:avLst/>
            <a:gdLst/>
            <a:ahLst/>
            <a:cxnLst/>
            <a:rect l="l" t="t" r="r" b="b"/>
            <a:pathLst>
              <a:path w="415612" h="415612">
                <a:moveTo>
                  <a:pt x="0" y="0"/>
                </a:moveTo>
                <a:lnTo>
                  <a:pt x="415611" y="0"/>
                </a:lnTo>
                <a:lnTo>
                  <a:pt x="415611" y="415612"/>
                </a:lnTo>
                <a:lnTo>
                  <a:pt x="0" y="41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8" name="Freeform 8"/>
          <p:cNvSpPr/>
          <p:nvPr/>
        </p:nvSpPr>
        <p:spPr>
          <a:xfrm>
            <a:off x="783668" y="5846109"/>
            <a:ext cx="415612" cy="415612"/>
          </a:xfrm>
          <a:custGeom>
            <a:avLst/>
            <a:gdLst/>
            <a:ahLst/>
            <a:cxnLst/>
            <a:rect l="l" t="t" r="r" b="b"/>
            <a:pathLst>
              <a:path w="415612" h="415612">
                <a:moveTo>
                  <a:pt x="0" y="0"/>
                </a:moveTo>
                <a:lnTo>
                  <a:pt x="415611" y="0"/>
                </a:lnTo>
                <a:lnTo>
                  <a:pt x="415611" y="415612"/>
                </a:lnTo>
                <a:lnTo>
                  <a:pt x="0" y="41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9" name="Freeform 9"/>
          <p:cNvSpPr/>
          <p:nvPr/>
        </p:nvSpPr>
        <p:spPr>
          <a:xfrm>
            <a:off x="783668" y="6360112"/>
            <a:ext cx="415612" cy="415612"/>
          </a:xfrm>
          <a:custGeom>
            <a:avLst/>
            <a:gdLst/>
            <a:ahLst/>
            <a:cxnLst/>
            <a:rect l="l" t="t" r="r" b="b"/>
            <a:pathLst>
              <a:path w="415612" h="415612">
                <a:moveTo>
                  <a:pt x="0" y="0"/>
                </a:moveTo>
                <a:lnTo>
                  <a:pt x="415611" y="0"/>
                </a:lnTo>
                <a:lnTo>
                  <a:pt x="415611" y="415612"/>
                </a:lnTo>
                <a:lnTo>
                  <a:pt x="0" y="415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0" name="Group 10"/>
          <p:cNvGrpSpPr/>
          <p:nvPr/>
        </p:nvGrpSpPr>
        <p:grpSpPr>
          <a:xfrm>
            <a:off x="783668" y="7636361"/>
            <a:ext cx="5363159" cy="784327"/>
            <a:chOff x="0" y="0"/>
            <a:chExt cx="1221879" cy="17869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221879" cy="178692"/>
            </a:xfrm>
            <a:custGeom>
              <a:avLst/>
              <a:gdLst/>
              <a:ahLst/>
              <a:cxnLst/>
              <a:rect l="l" t="t" r="r" b="b"/>
              <a:pathLst>
                <a:path w="1221879" h="178692">
                  <a:moveTo>
                    <a:pt x="83725" y="0"/>
                  </a:moveTo>
                  <a:lnTo>
                    <a:pt x="1138153" y="0"/>
                  </a:lnTo>
                  <a:cubicBezTo>
                    <a:pt x="1184394" y="0"/>
                    <a:pt x="1221879" y="37485"/>
                    <a:pt x="1221879" y="83725"/>
                  </a:cubicBezTo>
                  <a:lnTo>
                    <a:pt x="1221879" y="94967"/>
                  </a:lnTo>
                  <a:cubicBezTo>
                    <a:pt x="1221879" y="117172"/>
                    <a:pt x="1213058" y="138468"/>
                    <a:pt x="1197356" y="154169"/>
                  </a:cubicBezTo>
                  <a:cubicBezTo>
                    <a:pt x="1181655" y="169871"/>
                    <a:pt x="1160359" y="178692"/>
                    <a:pt x="1138153" y="178692"/>
                  </a:cubicBezTo>
                  <a:lnTo>
                    <a:pt x="83725" y="178692"/>
                  </a:lnTo>
                  <a:cubicBezTo>
                    <a:pt x="37485" y="178692"/>
                    <a:pt x="0" y="141207"/>
                    <a:pt x="0" y="94967"/>
                  </a:cubicBezTo>
                  <a:lnTo>
                    <a:pt x="0" y="83725"/>
                  </a:lnTo>
                  <a:cubicBezTo>
                    <a:pt x="0" y="37485"/>
                    <a:pt x="37485" y="0"/>
                    <a:pt x="83725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1221879" cy="197742"/>
            </a:xfrm>
            <a:prstGeom prst="rect">
              <a:avLst/>
            </a:prstGeom>
          </p:spPr>
          <p:txBody>
            <a:bodyPr lIns="29311" tIns="29311" rIns="29311" bIns="29311" rtlCol="0" anchor="ctr"/>
            <a:lstStyle/>
            <a:p>
              <a:pPr algn="ctr">
                <a:lnSpc>
                  <a:spcPts val="15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4" name="TextBox 14"/>
          <p:cNvSpPr txBox="1"/>
          <p:nvPr/>
        </p:nvSpPr>
        <p:spPr>
          <a:xfrm>
            <a:off x="783668" y="1465035"/>
            <a:ext cx="6020332" cy="1905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559"/>
              </a:lnSpc>
            </a:pPr>
            <a:r>
              <a:rPr lang="en-US" sz="629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[INSERT NAME]</a:t>
            </a:r>
          </a:p>
          <a:p>
            <a:pPr algn="l">
              <a:lnSpc>
                <a:spcPts val="7559"/>
              </a:lnSpc>
            </a:pPr>
            <a:r>
              <a:rPr lang="en-US" sz="629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56000" y="3918222"/>
            <a:ext cx="4901952" cy="35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  <a:spcBef>
                <a:spcPct val="0"/>
              </a:spcBef>
            </a:pPr>
            <a:r>
              <a:rPr lang="en-US" sz="2036" b="1">
                <a:solidFill>
                  <a:srgbClr val="253D83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WHAT TO EXPECT AT OUR PLAYGROUP: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18715" y="4760953"/>
            <a:ext cx="5485285" cy="35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</a:pPr>
            <a:r>
              <a:rPr lang="en-US" sz="20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 warm welcoming community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318715" y="5295848"/>
            <a:ext cx="5485285" cy="35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  <a:spcBef>
                <a:spcPct val="0"/>
              </a:spcBef>
            </a:pPr>
            <a:r>
              <a:rPr lang="en-US" sz="20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Fun craft and sensory play activities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18715" y="5830742"/>
            <a:ext cx="5485285" cy="35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  <a:spcBef>
                <a:spcPct val="0"/>
              </a:spcBef>
            </a:pPr>
            <a:r>
              <a:rPr lang="en-US" sz="20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Storytime and songs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18715" y="6365637"/>
            <a:ext cx="5485285" cy="3595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  <a:spcBef>
                <a:spcPct val="0"/>
              </a:spcBef>
            </a:pPr>
            <a:r>
              <a:rPr lang="en-US" sz="203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Connections for you and your kids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16330" y="7830649"/>
            <a:ext cx="4317844" cy="3576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97"/>
              </a:lnSpc>
              <a:spcBef>
                <a:spcPct val="0"/>
              </a:spcBef>
            </a:pPr>
            <a:r>
              <a:rPr lang="en-US" sz="2141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83668" y="7134513"/>
            <a:ext cx="4901952" cy="3500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50"/>
              </a:lnSpc>
              <a:spcBef>
                <a:spcPct val="0"/>
              </a:spcBef>
            </a:pPr>
            <a:r>
              <a:rPr lang="en-US" sz="2036" b="1">
                <a:solidFill>
                  <a:srgbClr val="253D83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JOIN NOW: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23" name="Freeform 23"/>
          <p:cNvSpPr/>
          <p:nvPr/>
        </p:nvSpPr>
        <p:spPr>
          <a:xfrm>
            <a:off x="991474" y="7796538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4" y="0"/>
                </a:lnTo>
                <a:lnTo>
                  <a:pt x="463974" y="463974"/>
                </a:lnTo>
                <a:lnTo>
                  <a:pt x="0" y="46397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" b="-648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8" name="Group 18"/>
          <p:cNvGrpSpPr/>
          <p:nvPr/>
        </p:nvGrpSpPr>
        <p:grpSpPr>
          <a:xfrm>
            <a:off x="1498374" y="7934831"/>
            <a:ext cx="4563252" cy="667346"/>
            <a:chOff x="0" y="0"/>
            <a:chExt cx="1221879" cy="178692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221879" cy="178692"/>
            </a:xfrm>
            <a:custGeom>
              <a:avLst/>
              <a:gdLst/>
              <a:ahLst/>
              <a:cxnLst/>
              <a:rect l="l" t="t" r="r" b="b"/>
              <a:pathLst>
                <a:path w="1221879" h="178692">
                  <a:moveTo>
                    <a:pt x="89346" y="0"/>
                  </a:moveTo>
                  <a:lnTo>
                    <a:pt x="1132533" y="0"/>
                  </a:lnTo>
                  <a:cubicBezTo>
                    <a:pt x="1181877" y="0"/>
                    <a:pt x="1221879" y="40002"/>
                    <a:pt x="1221879" y="89346"/>
                  </a:cubicBezTo>
                  <a:lnTo>
                    <a:pt x="1221879" y="89346"/>
                  </a:lnTo>
                  <a:cubicBezTo>
                    <a:pt x="1221879" y="113042"/>
                    <a:pt x="1212465" y="135767"/>
                    <a:pt x="1195710" y="152523"/>
                  </a:cubicBezTo>
                  <a:cubicBezTo>
                    <a:pt x="1178954" y="169279"/>
                    <a:pt x="1156229" y="178692"/>
                    <a:pt x="1132533" y="178692"/>
                  </a:cubicBezTo>
                  <a:lnTo>
                    <a:pt x="89346" y="178692"/>
                  </a:lnTo>
                  <a:cubicBezTo>
                    <a:pt x="40002" y="178692"/>
                    <a:pt x="0" y="138690"/>
                    <a:pt x="0" y="89346"/>
                  </a:cubicBezTo>
                  <a:lnTo>
                    <a:pt x="0" y="89346"/>
                  </a:lnTo>
                  <a:cubicBezTo>
                    <a:pt x="0" y="40002"/>
                    <a:pt x="40002" y="0"/>
                    <a:pt x="89346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1221879" cy="197742"/>
            </a:xfrm>
            <a:prstGeom prst="rect">
              <a:avLst/>
            </a:prstGeom>
          </p:spPr>
          <p:txBody>
            <a:bodyPr lIns="29311" tIns="29311" rIns="29311" bIns="29311" rtlCol="0" anchor="ctr"/>
            <a:lstStyle/>
            <a:p>
              <a:pPr algn="ctr">
                <a:lnSpc>
                  <a:spcPts val="1534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1" name="Freeform 21"/>
          <p:cNvSpPr/>
          <p:nvPr/>
        </p:nvSpPr>
        <p:spPr>
          <a:xfrm>
            <a:off x="1724831" y="8059391"/>
            <a:ext cx="406645" cy="406645"/>
          </a:xfrm>
          <a:custGeom>
            <a:avLst/>
            <a:gdLst/>
            <a:ahLst/>
            <a:cxnLst/>
            <a:rect l="l" t="t" r="r" b="b"/>
            <a:pathLst>
              <a:path w="406645" h="406645">
                <a:moveTo>
                  <a:pt x="0" y="0"/>
                </a:moveTo>
                <a:lnTo>
                  <a:pt x="406645" y="0"/>
                </a:lnTo>
                <a:lnTo>
                  <a:pt x="406645" y="406645"/>
                </a:lnTo>
                <a:lnTo>
                  <a:pt x="0" y="4066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2" name="Freeform 22"/>
          <p:cNvSpPr/>
          <p:nvPr/>
        </p:nvSpPr>
        <p:spPr>
          <a:xfrm>
            <a:off x="3573895" y="9727723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3" name="Freeform 23"/>
          <p:cNvSpPr/>
          <p:nvPr/>
        </p:nvSpPr>
        <p:spPr>
          <a:xfrm flipV="1">
            <a:off x="1498374" y="1431193"/>
            <a:ext cx="4313284" cy="1043031"/>
          </a:xfrm>
          <a:custGeom>
            <a:avLst/>
            <a:gdLst/>
            <a:ahLst/>
            <a:cxnLst/>
            <a:rect l="l" t="t" r="r" b="b"/>
            <a:pathLst>
              <a:path w="4313284" h="1043031">
                <a:moveTo>
                  <a:pt x="0" y="1043031"/>
                </a:moveTo>
                <a:lnTo>
                  <a:pt x="4313284" y="1043031"/>
                </a:lnTo>
                <a:lnTo>
                  <a:pt x="4313284" y="0"/>
                </a:lnTo>
                <a:lnTo>
                  <a:pt x="0" y="0"/>
                </a:lnTo>
                <a:lnTo>
                  <a:pt x="0" y="1043031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4" name="TextBox 24"/>
          <p:cNvSpPr txBox="1"/>
          <p:nvPr/>
        </p:nvSpPr>
        <p:spPr>
          <a:xfrm>
            <a:off x="832256" y="2628995"/>
            <a:ext cx="5908886" cy="1298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[INSERT NAME] </a:t>
            </a:r>
          </a:p>
          <a:p>
            <a:pPr algn="ctr">
              <a:lnSpc>
                <a:spcPts val="5000"/>
              </a:lnSpc>
            </a:pPr>
            <a:r>
              <a:rPr lang="en-US" sz="5000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PLAYGROUP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49611" y="6725059"/>
            <a:ext cx="1622596" cy="82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2140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A warm welcoming community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2672602" y="6770807"/>
            <a:ext cx="2286198" cy="82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2140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Fun craft and sensory play activities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523687" y="6770807"/>
            <a:ext cx="1429713" cy="8211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</a:pPr>
            <a:r>
              <a:rPr lang="en-US" sz="2140">
                <a:solidFill>
                  <a:srgbClr val="FFFFFF"/>
                </a:solidFill>
                <a:latin typeface="Fredoka 1"/>
                <a:ea typeface="Fredoka 1"/>
                <a:cs typeface="Fredoka 1"/>
                <a:sym typeface="Fredoka 1"/>
              </a:rPr>
              <a:t>Storytime, songs and rhymes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44936" y="8094459"/>
            <a:ext cx="3673844" cy="309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0"/>
              </a:lnSpc>
              <a:spcBef>
                <a:spcPct val="0"/>
              </a:spcBef>
            </a:pPr>
            <a:r>
              <a:rPr lang="en-US" sz="1822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62699" y="9929653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95247" y="1636163"/>
            <a:ext cx="4782905" cy="5664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39"/>
              </a:lnSpc>
            </a:pPr>
            <a:r>
              <a:rPr lang="en-US" sz="3313" b="1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What to expect at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E08CFE9-479D-154B-6BF9-49ABC4AACB8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83" r="10790"/>
          <a:stretch>
            <a:fillRect/>
          </a:stretch>
        </p:blipFill>
        <p:spPr>
          <a:xfrm>
            <a:off x="343987" y="4479376"/>
            <a:ext cx="2102519" cy="2037125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9C6BF75-CCC3-12FB-97EC-14A38AB3FD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1" r="15601"/>
          <a:stretch/>
        </p:blipFill>
        <p:spPr>
          <a:xfrm>
            <a:off x="2735439" y="4474626"/>
            <a:ext cx="2102519" cy="2037125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00ED17E-C165-D5F6-7906-4DE853EAF9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03" b="17703"/>
          <a:stretch/>
        </p:blipFill>
        <p:spPr>
          <a:xfrm>
            <a:off x="5126891" y="4469876"/>
            <a:ext cx="2102519" cy="2037125"/>
          </a:xfrm>
          <a:prstGeom prst="ellipse">
            <a:avLst/>
          </a:prstGeom>
          <a:ln w="190500" cap="rnd">
            <a:solidFill>
              <a:srgbClr val="F9D10A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" name="TextBox 5"/>
          <p:cNvSpPr txBox="1"/>
          <p:nvPr/>
        </p:nvSpPr>
        <p:spPr>
          <a:xfrm>
            <a:off x="2616511" y="2202439"/>
            <a:ext cx="1995213" cy="2112120"/>
          </a:xfrm>
          <a:prstGeom prst="rect">
            <a:avLst/>
          </a:prstGeom>
        </p:spPr>
        <p:txBody>
          <a:bodyPr lIns="41746" tIns="41746" rIns="41746" bIns="41746" rtlCol="0" anchor="ctr"/>
          <a:lstStyle/>
          <a:p>
            <a:pPr algn="ctr">
              <a:lnSpc>
                <a:spcPts val="1959"/>
              </a:lnSpc>
              <a:spcBef>
                <a:spcPct val="0"/>
              </a:spcBef>
            </a:pPr>
            <a:endParaRPr/>
          </a:p>
        </p:txBody>
      </p:sp>
      <p:sp>
        <p:nvSpPr>
          <p:cNvPr id="19" name="TextBox 19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20" name="Freeform 20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1" name="TextBox 21"/>
          <p:cNvSpPr txBox="1"/>
          <p:nvPr/>
        </p:nvSpPr>
        <p:spPr>
          <a:xfrm>
            <a:off x="726284" y="892725"/>
            <a:ext cx="6106926" cy="85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5627" dirty="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MEET THE TEAM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8AA80DF-9670-812A-5724-12419C84CB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32792"/>
          <a:stretch>
            <a:fillRect/>
          </a:stretch>
        </p:blipFill>
        <p:spPr>
          <a:xfrm>
            <a:off x="692817" y="1961664"/>
            <a:ext cx="2147142" cy="210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5D08E47-15D9-D654-A3E5-E4C8E4AB24E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r="15967"/>
          <a:stretch/>
        </p:blipFill>
        <p:spPr>
          <a:xfrm>
            <a:off x="692817" y="4338828"/>
            <a:ext cx="2147142" cy="210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A194301-3DEA-C45A-74EB-2E9B89FD43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5976"/>
          <a:stretch/>
        </p:blipFill>
        <p:spPr>
          <a:xfrm>
            <a:off x="692817" y="6704196"/>
            <a:ext cx="2147142" cy="2103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2549A4A-9CF9-36CD-7D67-B9763253FF6C}"/>
              </a:ext>
            </a:extLst>
          </p:cNvPr>
          <p:cNvSpPr/>
          <p:nvPr/>
        </p:nvSpPr>
        <p:spPr>
          <a:xfrm>
            <a:off x="2616511" y="2451100"/>
            <a:ext cx="4230662" cy="850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TextBox 18"/>
          <p:cNvSpPr txBox="1"/>
          <p:nvPr/>
        </p:nvSpPr>
        <p:spPr>
          <a:xfrm>
            <a:off x="2616511" y="2628190"/>
            <a:ext cx="418748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9"/>
              </a:lnSpc>
            </a:pPr>
            <a:r>
              <a:rPr lang="en-US" sz="2141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 [Last Name]</a:t>
            </a:r>
          </a:p>
          <a:p>
            <a:pPr algn="ctr">
              <a:lnSpc>
                <a:spcPts val="1926"/>
              </a:lnSpc>
            </a:pPr>
            <a:r>
              <a:rPr lang="en-US" sz="1605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E16E2A3-047A-4DC4-B6B0-198FA55F6231}"/>
              </a:ext>
            </a:extLst>
          </p:cNvPr>
          <p:cNvSpPr/>
          <p:nvPr/>
        </p:nvSpPr>
        <p:spPr>
          <a:xfrm>
            <a:off x="2600001" y="4720244"/>
            <a:ext cx="4230662" cy="850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70B61D29-E69D-640B-A76A-EF36CA160DFF}"/>
              </a:ext>
            </a:extLst>
          </p:cNvPr>
          <p:cNvSpPr txBox="1"/>
          <p:nvPr/>
        </p:nvSpPr>
        <p:spPr>
          <a:xfrm>
            <a:off x="2600001" y="4897334"/>
            <a:ext cx="418748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9"/>
              </a:lnSpc>
            </a:pPr>
            <a:r>
              <a:rPr lang="en-US" sz="2141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 [Last Name]</a:t>
            </a:r>
          </a:p>
          <a:p>
            <a:pPr algn="ctr">
              <a:lnSpc>
                <a:spcPts val="1926"/>
              </a:lnSpc>
            </a:pPr>
            <a:r>
              <a:rPr lang="en-US" sz="1605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DC943DE4-078A-3833-555E-7A9C04C532E2}"/>
              </a:ext>
            </a:extLst>
          </p:cNvPr>
          <p:cNvSpPr/>
          <p:nvPr/>
        </p:nvSpPr>
        <p:spPr>
          <a:xfrm>
            <a:off x="2573338" y="7027825"/>
            <a:ext cx="4230662" cy="85020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18">
            <a:extLst>
              <a:ext uri="{FF2B5EF4-FFF2-40B4-BE49-F238E27FC236}">
                <a16:creationId xmlns:a16="http://schemas.microsoft.com/office/drawing/2014/main" id="{0446DCBF-E35A-A157-CBC7-6ACC27AB324B}"/>
              </a:ext>
            </a:extLst>
          </p:cNvPr>
          <p:cNvSpPr txBox="1"/>
          <p:nvPr/>
        </p:nvSpPr>
        <p:spPr>
          <a:xfrm>
            <a:off x="2573338" y="7204915"/>
            <a:ext cx="4187489" cy="5770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69"/>
              </a:lnSpc>
            </a:pPr>
            <a:r>
              <a:rPr lang="en-US" sz="2141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 [Last Name]</a:t>
            </a:r>
          </a:p>
          <a:p>
            <a:pPr algn="ctr">
              <a:lnSpc>
                <a:spcPts val="1926"/>
              </a:lnSpc>
            </a:pPr>
            <a:r>
              <a:rPr lang="en-US" sz="1605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758008" y="1793963"/>
            <a:ext cx="2849474" cy="2269135"/>
            <a:chOff x="0" y="0"/>
            <a:chExt cx="812800" cy="64726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647261"/>
            </a:xfrm>
            <a:custGeom>
              <a:avLst/>
              <a:gdLst/>
              <a:ahLst/>
              <a:cxnLst/>
              <a:rect l="l" t="t" r="r" b="b"/>
              <a:pathLst>
                <a:path w="812800" h="647261">
                  <a:moveTo>
                    <a:pt x="70641" y="0"/>
                  </a:moveTo>
                  <a:lnTo>
                    <a:pt x="742159" y="0"/>
                  </a:lnTo>
                  <a:cubicBezTo>
                    <a:pt x="760894" y="0"/>
                    <a:pt x="778862" y="7443"/>
                    <a:pt x="792110" y="20690"/>
                  </a:cubicBezTo>
                  <a:cubicBezTo>
                    <a:pt x="805357" y="33938"/>
                    <a:pt x="812800" y="51906"/>
                    <a:pt x="812800" y="70641"/>
                  </a:cubicBezTo>
                  <a:lnTo>
                    <a:pt x="812800" y="576620"/>
                  </a:lnTo>
                  <a:cubicBezTo>
                    <a:pt x="812800" y="615634"/>
                    <a:pt x="781173" y="647261"/>
                    <a:pt x="742159" y="647261"/>
                  </a:cubicBezTo>
                  <a:lnTo>
                    <a:pt x="70641" y="647261"/>
                  </a:lnTo>
                  <a:cubicBezTo>
                    <a:pt x="51906" y="647261"/>
                    <a:pt x="33938" y="639818"/>
                    <a:pt x="20690" y="626571"/>
                  </a:cubicBezTo>
                  <a:cubicBezTo>
                    <a:pt x="7443" y="613323"/>
                    <a:pt x="0" y="595355"/>
                    <a:pt x="0" y="576620"/>
                  </a:cubicBezTo>
                  <a:lnTo>
                    <a:pt x="0" y="70641"/>
                  </a:lnTo>
                  <a:cubicBezTo>
                    <a:pt x="0" y="51906"/>
                    <a:pt x="7443" y="33938"/>
                    <a:pt x="20690" y="20690"/>
                  </a:cubicBezTo>
                  <a:cubicBezTo>
                    <a:pt x="33938" y="7443"/>
                    <a:pt x="51906" y="0"/>
                    <a:pt x="7064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694886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954526" y="1793963"/>
            <a:ext cx="2849474" cy="2269135"/>
            <a:chOff x="0" y="0"/>
            <a:chExt cx="812800" cy="64726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647261"/>
            </a:xfrm>
            <a:custGeom>
              <a:avLst/>
              <a:gdLst/>
              <a:ahLst/>
              <a:cxnLst/>
              <a:rect l="l" t="t" r="r" b="b"/>
              <a:pathLst>
                <a:path w="812800" h="647261">
                  <a:moveTo>
                    <a:pt x="70641" y="0"/>
                  </a:moveTo>
                  <a:lnTo>
                    <a:pt x="742159" y="0"/>
                  </a:lnTo>
                  <a:cubicBezTo>
                    <a:pt x="760894" y="0"/>
                    <a:pt x="778862" y="7443"/>
                    <a:pt x="792110" y="20690"/>
                  </a:cubicBezTo>
                  <a:cubicBezTo>
                    <a:pt x="805357" y="33938"/>
                    <a:pt x="812800" y="51906"/>
                    <a:pt x="812800" y="70641"/>
                  </a:cubicBezTo>
                  <a:lnTo>
                    <a:pt x="812800" y="576620"/>
                  </a:lnTo>
                  <a:cubicBezTo>
                    <a:pt x="812800" y="615634"/>
                    <a:pt x="781173" y="647261"/>
                    <a:pt x="742159" y="647261"/>
                  </a:cubicBezTo>
                  <a:lnTo>
                    <a:pt x="70641" y="647261"/>
                  </a:lnTo>
                  <a:cubicBezTo>
                    <a:pt x="51906" y="647261"/>
                    <a:pt x="33938" y="639818"/>
                    <a:pt x="20690" y="626571"/>
                  </a:cubicBezTo>
                  <a:cubicBezTo>
                    <a:pt x="7443" y="613323"/>
                    <a:pt x="0" y="595355"/>
                    <a:pt x="0" y="576620"/>
                  </a:cubicBezTo>
                  <a:lnTo>
                    <a:pt x="0" y="70641"/>
                  </a:lnTo>
                  <a:cubicBezTo>
                    <a:pt x="0" y="51906"/>
                    <a:pt x="7443" y="33938"/>
                    <a:pt x="20690" y="20690"/>
                  </a:cubicBezTo>
                  <a:cubicBezTo>
                    <a:pt x="33938" y="7443"/>
                    <a:pt x="51906" y="0"/>
                    <a:pt x="706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694886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4" name="Group 14"/>
          <p:cNvGrpSpPr/>
          <p:nvPr/>
        </p:nvGrpSpPr>
        <p:grpSpPr>
          <a:xfrm>
            <a:off x="760016" y="5714124"/>
            <a:ext cx="2849474" cy="2269135"/>
            <a:chOff x="0" y="0"/>
            <a:chExt cx="812800" cy="64726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647261"/>
            </a:xfrm>
            <a:custGeom>
              <a:avLst/>
              <a:gdLst/>
              <a:ahLst/>
              <a:cxnLst/>
              <a:rect l="l" t="t" r="r" b="b"/>
              <a:pathLst>
                <a:path w="812800" h="647261">
                  <a:moveTo>
                    <a:pt x="70641" y="0"/>
                  </a:moveTo>
                  <a:lnTo>
                    <a:pt x="742159" y="0"/>
                  </a:lnTo>
                  <a:cubicBezTo>
                    <a:pt x="760894" y="0"/>
                    <a:pt x="778862" y="7443"/>
                    <a:pt x="792110" y="20690"/>
                  </a:cubicBezTo>
                  <a:cubicBezTo>
                    <a:pt x="805357" y="33938"/>
                    <a:pt x="812800" y="51906"/>
                    <a:pt x="812800" y="70641"/>
                  </a:cubicBezTo>
                  <a:lnTo>
                    <a:pt x="812800" y="576620"/>
                  </a:lnTo>
                  <a:cubicBezTo>
                    <a:pt x="812800" y="615634"/>
                    <a:pt x="781173" y="647261"/>
                    <a:pt x="742159" y="647261"/>
                  </a:cubicBezTo>
                  <a:lnTo>
                    <a:pt x="70641" y="647261"/>
                  </a:lnTo>
                  <a:cubicBezTo>
                    <a:pt x="51906" y="647261"/>
                    <a:pt x="33938" y="639818"/>
                    <a:pt x="20690" y="626571"/>
                  </a:cubicBezTo>
                  <a:cubicBezTo>
                    <a:pt x="7443" y="613323"/>
                    <a:pt x="0" y="595355"/>
                    <a:pt x="0" y="576620"/>
                  </a:cubicBezTo>
                  <a:lnTo>
                    <a:pt x="0" y="70641"/>
                  </a:lnTo>
                  <a:cubicBezTo>
                    <a:pt x="0" y="51906"/>
                    <a:pt x="7443" y="33938"/>
                    <a:pt x="20690" y="20690"/>
                  </a:cubicBezTo>
                  <a:cubicBezTo>
                    <a:pt x="33938" y="7443"/>
                    <a:pt x="51906" y="0"/>
                    <a:pt x="70641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812800" cy="694886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3956534" y="5714124"/>
            <a:ext cx="2849474" cy="2269135"/>
            <a:chOff x="0" y="0"/>
            <a:chExt cx="812800" cy="647261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647261"/>
            </a:xfrm>
            <a:custGeom>
              <a:avLst/>
              <a:gdLst/>
              <a:ahLst/>
              <a:cxnLst/>
              <a:rect l="l" t="t" r="r" b="b"/>
              <a:pathLst>
                <a:path w="812800" h="647261">
                  <a:moveTo>
                    <a:pt x="70641" y="0"/>
                  </a:moveTo>
                  <a:lnTo>
                    <a:pt x="742159" y="0"/>
                  </a:lnTo>
                  <a:cubicBezTo>
                    <a:pt x="760894" y="0"/>
                    <a:pt x="778862" y="7443"/>
                    <a:pt x="792110" y="20690"/>
                  </a:cubicBezTo>
                  <a:cubicBezTo>
                    <a:pt x="805357" y="33938"/>
                    <a:pt x="812800" y="51906"/>
                    <a:pt x="812800" y="70641"/>
                  </a:cubicBezTo>
                  <a:lnTo>
                    <a:pt x="812800" y="576620"/>
                  </a:lnTo>
                  <a:cubicBezTo>
                    <a:pt x="812800" y="615634"/>
                    <a:pt x="781173" y="647261"/>
                    <a:pt x="742159" y="647261"/>
                  </a:cubicBezTo>
                  <a:lnTo>
                    <a:pt x="70641" y="647261"/>
                  </a:lnTo>
                  <a:cubicBezTo>
                    <a:pt x="51906" y="647261"/>
                    <a:pt x="33938" y="639818"/>
                    <a:pt x="20690" y="626571"/>
                  </a:cubicBezTo>
                  <a:cubicBezTo>
                    <a:pt x="7443" y="613323"/>
                    <a:pt x="0" y="595355"/>
                    <a:pt x="0" y="576620"/>
                  </a:cubicBezTo>
                  <a:lnTo>
                    <a:pt x="0" y="70641"/>
                  </a:lnTo>
                  <a:cubicBezTo>
                    <a:pt x="0" y="51906"/>
                    <a:pt x="7443" y="33938"/>
                    <a:pt x="20690" y="20690"/>
                  </a:cubicBezTo>
                  <a:cubicBezTo>
                    <a:pt x="33938" y="7443"/>
                    <a:pt x="51906" y="0"/>
                    <a:pt x="70641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812800" cy="694886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072608" y="1927687"/>
            <a:ext cx="2216258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857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3429"/>
              </a:lnSpc>
            </a:pPr>
            <a:r>
              <a:rPr lang="en-US" sz="2857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2511"/>
              </a:lnSpc>
            </a:pPr>
            <a:r>
              <a:rPr lang="en-US" sz="2093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97074" y="756000"/>
            <a:ext cx="6106926" cy="85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5627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MEET THE TEAM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271134" y="1927687"/>
            <a:ext cx="2216258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857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3429"/>
              </a:lnSpc>
            </a:pPr>
            <a:r>
              <a:rPr lang="en-US" sz="2857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2511"/>
              </a:lnSpc>
            </a:pPr>
            <a:r>
              <a:rPr lang="en-US" sz="2093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074616" y="5847848"/>
            <a:ext cx="2216258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857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3429"/>
              </a:lnSpc>
            </a:pPr>
            <a:r>
              <a:rPr lang="en-US" sz="2857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2511"/>
              </a:lnSpc>
            </a:pPr>
            <a:r>
              <a:rPr lang="en-US" sz="2093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273142" y="5847848"/>
            <a:ext cx="2216258" cy="1181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29"/>
              </a:lnSpc>
            </a:pPr>
            <a:r>
              <a:rPr lang="en-US" sz="2857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3429"/>
              </a:lnSpc>
            </a:pPr>
            <a:r>
              <a:rPr lang="en-US" sz="2857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2511"/>
              </a:lnSpc>
            </a:pPr>
            <a:r>
              <a:rPr lang="en-US" sz="2093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8F919639-9B46-38BD-9E0D-601B71C030B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60" b="43915"/>
          <a:stretch>
            <a:fillRect/>
          </a:stretch>
        </p:blipFill>
        <p:spPr>
          <a:xfrm>
            <a:off x="752500" y="3205157"/>
            <a:ext cx="2885418" cy="231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067978-E28A-C8DD-B85A-E049509D59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2" r="8472"/>
          <a:stretch/>
        </p:blipFill>
        <p:spPr>
          <a:xfrm>
            <a:off x="3911804" y="3205157"/>
            <a:ext cx="2885418" cy="231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AB20160-9159-1A19-6D8B-48E0BEA0B35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8461"/>
          <a:stretch/>
        </p:blipFill>
        <p:spPr>
          <a:xfrm>
            <a:off x="758008" y="7135584"/>
            <a:ext cx="2885418" cy="231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16314B-9E42-8866-DC26-CB8DF8C1629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7" b="19997"/>
          <a:stretch/>
        </p:blipFill>
        <p:spPr>
          <a:xfrm>
            <a:off x="3917312" y="7135584"/>
            <a:ext cx="2885418" cy="2317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3" name="Freeform 3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4" name="Group 4"/>
          <p:cNvGrpSpPr/>
          <p:nvPr/>
        </p:nvGrpSpPr>
        <p:grpSpPr>
          <a:xfrm>
            <a:off x="757313" y="2386201"/>
            <a:ext cx="1863794" cy="1863794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8000" y="0"/>
                  </a:moveTo>
                  <a:lnTo>
                    <a:pt x="704800" y="0"/>
                  </a:lnTo>
                  <a:cubicBezTo>
                    <a:pt x="733443" y="0"/>
                    <a:pt x="760914" y="11379"/>
                    <a:pt x="781167" y="31632"/>
                  </a:cubicBezTo>
                  <a:cubicBezTo>
                    <a:pt x="801421" y="51886"/>
                    <a:pt x="812800" y="79357"/>
                    <a:pt x="812800" y="108000"/>
                  </a:cubicBezTo>
                  <a:lnTo>
                    <a:pt x="812800" y="704800"/>
                  </a:lnTo>
                  <a:cubicBezTo>
                    <a:pt x="812800" y="733443"/>
                    <a:pt x="801421" y="760914"/>
                    <a:pt x="781167" y="781167"/>
                  </a:cubicBezTo>
                  <a:cubicBezTo>
                    <a:pt x="760914" y="801421"/>
                    <a:pt x="733443" y="812800"/>
                    <a:pt x="704800" y="812800"/>
                  </a:cubicBezTo>
                  <a:lnTo>
                    <a:pt x="108000" y="812800"/>
                  </a:lnTo>
                  <a:cubicBezTo>
                    <a:pt x="79357" y="812800"/>
                    <a:pt x="51886" y="801421"/>
                    <a:pt x="31632" y="781167"/>
                  </a:cubicBezTo>
                  <a:cubicBezTo>
                    <a:pt x="11379" y="760914"/>
                    <a:pt x="0" y="733443"/>
                    <a:pt x="0" y="704800"/>
                  </a:cubicBezTo>
                  <a:lnTo>
                    <a:pt x="0" y="108000"/>
                  </a:lnTo>
                  <a:cubicBezTo>
                    <a:pt x="0" y="79357"/>
                    <a:pt x="11379" y="51886"/>
                    <a:pt x="31632" y="31632"/>
                  </a:cubicBezTo>
                  <a:cubicBezTo>
                    <a:pt x="51886" y="11379"/>
                    <a:pt x="79357" y="0"/>
                    <a:pt x="1080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56000" y="5693834"/>
            <a:ext cx="1863794" cy="1863794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8000" y="0"/>
                  </a:moveTo>
                  <a:lnTo>
                    <a:pt x="704800" y="0"/>
                  </a:lnTo>
                  <a:cubicBezTo>
                    <a:pt x="733443" y="0"/>
                    <a:pt x="760914" y="11379"/>
                    <a:pt x="781167" y="31632"/>
                  </a:cubicBezTo>
                  <a:cubicBezTo>
                    <a:pt x="801421" y="51886"/>
                    <a:pt x="812800" y="79357"/>
                    <a:pt x="812800" y="108000"/>
                  </a:cubicBezTo>
                  <a:lnTo>
                    <a:pt x="812800" y="704800"/>
                  </a:lnTo>
                  <a:cubicBezTo>
                    <a:pt x="812800" y="733443"/>
                    <a:pt x="801421" y="760914"/>
                    <a:pt x="781167" y="781167"/>
                  </a:cubicBezTo>
                  <a:cubicBezTo>
                    <a:pt x="760914" y="801421"/>
                    <a:pt x="733443" y="812800"/>
                    <a:pt x="704800" y="812800"/>
                  </a:cubicBezTo>
                  <a:lnTo>
                    <a:pt x="108000" y="812800"/>
                  </a:lnTo>
                  <a:cubicBezTo>
                    <a:pt x="79357" y="812800"/>
                    <a:pt x="51886" y="801421"/>
                    <a:pt x="31632" y="781167"/>
                  </a:cubicBezTo>
                  <a:cubicBezTo>
                    <a:pt x="11379" y="760914"/>
                    <a:pt x="0" y="733443"/>
                    <a:pt x="0" y="704800"/>
                  </a:cubicBezTo>
                  <a:lnTo>
                    <a:pt x="0" y="108000"/>
                  </a:lnTo>
                  <a:cubicBezTo>
                    <a:pt x="0" y="79357"/>
                    <a:pt x="11379" y="51886"/>
                    <a:pt x="31632" y="31632"/>
                  </a:cubicBezTo>
                  <a:cubicBezTo>
                    <a:pt x="51886" y="11379"/>
                    <a:pt x="79357" y="0"/>
                    <a:pt x="108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2848103" y="5693834"/>
            <a:ext cx="1863794" cy="1863794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8000" y="0"/>
                  </a:moveTo>
                  <a:lnTo>
                    <a:pt x="704800" y="0"/>
                  </a:lnTo>
                  <a:cubicBezTo>
                    <a:pt x="733443" y="0"/>
                    <a:pt x="760914" y="11379"/>
                    <a:pt x="781167" y="31632"/>
                  </a:cubicBezTo>
                  <a:cubicBezTo>
                    <a:pt x="801421" y="51886"/>
                    <a:pt x="812800" y="79357"/>
                    <a:pt x="812800" y="108000"/>
                  </a:cubicBezTo>
                  <a:lnTo>
                    <a:pt x="812800" y="704800"/>
                  </a:lnTo>
                  <a:cubicBezTo>
                    <a:pt x="812800" y="733443"/>
                    <a:pt x="801421" y="760914"/>
                    <a:pt x="781167" y="781167"/>
                  </a:cubicBezTo>
                  <a:cubicBezTo>
                    <a:pt x="760914" y="801421"/>
                    <a:pt x="733443" y="812800"/>
                    <a:pt x="704800" y="812800"/>
                  </a:cubicBezTo>
                  <a:lnTo>
                    <a:pt x="108000" y="812800"/>
                  </a:lnTo>
                  <a:cubicBezTo>
                    <a:pt x="79357" y="812800"/>
                    <a:pt x="51886" y="801421"/>
                    <a:pt x="31632" y="781167"/>
                  </a:cubicBezTo>
                  <a:cubicBezTo>
                    <a:pt x="11379" y="760914"/>
                    <a:pt x="0" y="733443"/>
                    <a:pt x="0" y="704800"/>
                  </a:cubicBezTo>
                  <a:lnTo>
                    <a:pt x="0" y="108000"/>
                  </a:lnTo>
                  <a:cubicBezTo>
                    <a:pt x="0" y="79357"/>
                    <a:pt x="11379" y="51886"/>
                    <a:pt x="31632" y="31632"/>
                  </a:cubicBezTo>
                  <a:cubicBezTo>
                    <a:pt x="51886" y="11379"/>
                    <a:pt x="79357" y="0"/>
                    <a:pt x="1080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4940206" y="5693834"/>
            <a:ext cx="1863794" cy="1863794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8000" y="0"/>
                  </a:moveTo>
                  <a:lnTo>
                    <a:pt x="704800" y="0"/>
                  </a:lnTo>
                  <a:cubicBezTo>
                    <a:pt x="733443" y="0"/>
                    <a:pt x="760914" y="11379"/>
                    <a:pt x="781167" y="31632"/>
                  </a:cubicBezTo>
                  <a:cubicBezTo>
                    <a:pt x="801421" y="51886"/>
                    <a:pt x="812800" y="79357"/>
                    <a:pt x="812800" y="108000"/>
                  </a:cubicBezTo>
                  <a:lnTo>
                    <a:pt x="812800" y="704800"/>
                  </a:lnTo>
                  <a:cubicBezTo>
                    <a:pt x="812800" y="733443"/>
                    <a:pt x="801421" y="760914"/>
                    <a:pt x="781167" y="781167"/>
                  </a:cubicBezTo>
                  <a:cubicBezTo>
                    <a:pt x="760914" y="801421"/>
                    <a:pt x="733443" y="812800"/>
                    <a:pt x="704800" y="812800"/>
                  </a:cubicBezTo>
                  <a:lnTo>
                    <a:pt x="108000" y="812800"/>
                  </a:lnTo>
                  <a:cubicBezTo>
                    <a:pt x="79357" y="812800"/>
                    <a:pt x="51886" y="801421"/>
                    <a:pt x="31632" y="781167"/>
                  </a:cubicBezTo>
                  <a:cubicBezTo>
                    <a:pt x="11379" y="760914"/>
                    <a:pt x="0" y="733443"/>
                    <a:pt x="0" y="704800"/>
                  </a:cubicBezTo>
                  <a:lnTo>
                    <a:pt x="0" y="108000"/>
                  </a:lnTo>
                  <a:cubicBezTo>
                    <a:pt x="0" y="79357"/>
                    <a:pt x="11379" y="51886"/>
                    <a:pt x="31632" y="31632"/>
                  </a:cubicBezTo>
                  <a:cubicBezTo>
                    <a:pt x="51886" y="11379"/>
                    <a:pt x="79357" y="0"/>
                    <a:pt x="108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848103" y="2386201"/>
            <a:ext cx="1863794" cy="1863794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8000" y="0"/>
                  </a:moveTo>
                  <a:lnTo>
                    <a:pt x="704800" y="0"/>
                  </a:lnTo>
                  <a:cubicBezTo>
                    <a:pt x="733443" y="0"/>
                    <a:pt x="760914" y="11379"/>
                    <a:pt x="781167" y="31632"/>
                  </a:cubicBezTo>
                  <a:cubicBezTo>
                    <a:pt x="801421" y="51886"/>
                    <a:pt x="812800" y="79357"/>
                    <a:pt x="812800" y="108000"/>
                  </a:cubicBezTo>
                  <a:lnTo>
                    <a:pt x="812800" y="704800"/>
                  </a:lnTo>
                  <a:cubicBezTo>
                    <a:pt x="812800" y="733443"/>
                    <a:pt x="801421" y="760914"/>
                    <a:pt x="781167" y="781167"/>
                  </a:cubicBezTo>
                  <a:cubicBezTo>
                    <a:pt x="760914" y="801421"/>
                    <a:pt x="733443" y="812800"/>
                    <a:pt x="704800" y="812800"/>
                  </a:cubicBezTo>
                  <a:lnTo>
                    <a:pt x="108000" y="812800"/>
                  </a:lnTo>
                  <a:cubicBezTo>
                    <a:pt x="79357" y="812800"/>
                    <a:pt x="51886" y="801421"/>
                    <a:pt x="31632" y="781167"/>
                  </a:cubicBezTo>
                  <a:cubicBezTo>
                    <a:pt x="11379" y="760914"/>
                    <a:pt x="0" y="733443"/>
                    <a:pt x="0" y="704800"/>
                  </a:cubicBezTo>
                  <a:lnTo>
                    <a:pt x="0" y="108000"/>
                  </a:lnTo>
                  <a:cubicBezTo>
                    <a:pt x="0" y="79357"/>
                    <a:pt x="11379" y="51886"/>
                    <a:pt x="31632" y="31632"/>
                  </a:cubicBezTo>
                  <a:cubicBezTo>
                    <a:pt x="51886" y="11379"/>
                    <a:pt x="79357" y="0"/>
                    <a:pt x="1080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4940206" y="2386201"/>
            <a:ext cx="1863794" cy="1863794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108000" y="0"/>
                  </a:moveTo>
                  <a:lnTo>
                    <a:pt x="704800" y="0"/>
                  </a:lnTo>
                  <a:cubicBezTo>
                    <a:pt x="733443" y="0"/>
                    <a:pt x="760914" y="11379"/>
                    <a:pt x="781167" y="31632"/>
                  </a:cubicBezTo>
                  <a:cubicBezTo>
                    <a:pt x="801421" y="51886"/>
                    <a:pt x="812800" y="79357"/>
                    <a:pt x="812800" y="108000"/>
                  </a:cubicBezTo>
                  <a:lnTo>
                    <a:pt x="812800" y="704800"/>
                  </a:lnTo>
                  <a:cubicBezTo>
                    <a:pt x="812800" y="733443"/>
                    <a:pt x="801421" y="760914"/>
                    <a:pt x="781167" y="781167"/>
                  </a:cubicBezTo>
                  <a:cubicBezTo>
                    <a:pt x="760914" y="801421"/>
                    <a:pt x="733443" y="812800"/>
                    <a:pt x="704800" y="812800"/>
                  </a:cubicBezTo>
                  <a:lnTo>
                    <a:pt x="108000" y="812800"/>
                  </a:lnTo>
                  <a:cubicBezTo>
                    <a:pt x="79357" y="812800"/>
                    <a:pt x="51886" y="801421"/>
                    <a:pt x="31632" y="781167"/>
                  </a:cubicBezTo>
                  <a:cubicBezTo>
                    <a:pt x="11379" y="760914"/>
                    <a:pt x="0" y="733443"/>
                    <a:pt x="0" y="704800"/>
                  </a:cubicBezTo>
                  <a:lnTo>
                    <a:pt x="0" y="108000"/>
                  </a:lnTo>
                  <a:cubicBezTo>
                    <a:pt x="0" y="79357"/>
                    <a:pt x="11379" y="51886"/>
                    <a:pt x="31632" y="31632"/>
                  </a:cubicBezTo>
                  <a:cubicBezTo>
                    <a:pt x="51886" y="11379"/>
                    <a:pt x="79357" y="0"/>
                    <a:pt x="108000" y="0"/>
                  </a:cubicBezTo>
                  <a:close/>
                </a:path>
              </a:pathLst>
            </a:custGeom>
            <a:solidFill>
              <a:srgbClr val="FFFFFF"/>
            </a:solidFill>
            <a:ln w="19050" cap="rnd">
              <a:solidFill>
                <a:srgbClr val="FFFFFF"/>
              </a:solidFill>
              <a:prstDash val="solid"/>
              <a:round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41746" tIns="41746" rIns="41746" bIns="41746" rtlCol="0" anchor="ctr"/>
            <a:lstStyle/>
            <a:p>
              <a:pPr algn="ctr">
                <a:lnSpc>
                  <a:spcPts val="19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TextBox 34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964402" y="2611308"/>
            <a:ext cx="144961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97074" y="1394770"/>
            <a:ext cx="6106926" cy="850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53"/>
              </a:lnSpc>
            </a:pPr>
            <a:r>
              <a:rPr lang="en-US" sz="5627" dirty="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MEET THE TEAM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055191" y="2611308"/>
            <a:ext cx="144961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5147294" y="2611308"/>
            <a:ext cx="144961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2400"/>
              </a:lnSpc>
            </a:pPr>
            <a:r>
              <a:rPr lang="en-US" sz="2000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1800"/>
              </a:lnSpc>
            </a:pPr>
            <a:r>
              <a:rPr lang="en-US" sz="1500" dirty="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963745" y="5906519"/>
            <a:ext cx="144961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3054535" y="5906519"/>
            <a:ext cx="144961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146638" y="5906519"/>
            <a:ext cx="1449617" cy="847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[First Name]</a:t>
            </a:r>
          </a:p>
          <a:p>
            <a:pPr algn="ctr">
              <a:lnSpc>
                <a:spcPts val="2400"/>
              </a:lnSpc>
            </a:pPr>
            <a:r>
              <a:rPr lang="en-US" sz="200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[Last Name]</a:t>
            </a:r>
          </a:p>
          <a:p>
            <a:pPr algn="ctr">
              <a:lnSpc>
                <a:spcPts val="1800"/>
              </a:lnSpc>
            </a:pPr>
            <a:r>
              <a:rPr lang="en-US" sz="1500">
                <a:solidFill>
                  <a:srgbClr val="00AFDE"/>
                </a:solidFill>
                <a:latin typeface="Poppins Medium"/>
                <a:ea typeface="Poppins Medium"/>
                <a:cs typeface="Poppins Medium"/>
                <a:sym typeface="Poppins Medium"/>
              </a:rPr>
              <a:t>Role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3697B76-78AD-9B7B-60D5-8941F0B7A18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9" b="32792"/>
          <a:stretch>
            <a:fillRect/>
          </a:stretch>
        </p:blipFill>
        <p:spPr>
          <a:xfrm>
            <a:off x="700961" y="3501647"/>
            <a:ext cx="1945999" cy="190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BDE4DD23-E13A-50F8-2F74-B707E4AFD3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00" b="13400"/>
          <a:stretch/>
        </p:blipFill>
        <p:spPr>
          <a:xfrm>
            <a:off x="2805250" y="3462316"/>
            <a:ext cx="1945999" cy="190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89A1323-CDDE-2988-368B-97460D6BDF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5976"/>
          <a:stretch/>
        </p:blipFill>
        <p:spPr>
          <a:xfrm>
            <a:off x="4909540" y="3462316"/>
            <a:ext cx="1945999" cy="190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ABBB840A-5F38-CEB7-F3C6-B87FFAFFFD6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7" r="15967"/>
          <a:stretch/>
        </p:blipFill>
        <p:spPr>
          <a:xfrm>
            <a:off x="670296" y="6833652"/>
            <a:ext cx="1945999" cy="190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5332D8E8-77D6-10DD-C8F0-A156A8A197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6" r="15976"/>
          <a:stretch/>
        </p:blipFill>
        <p:spPr>
          <a:xfrm>
            <a:off x="2774585" y="6794321"/>
            <a:ext cx="1945999" cy="190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9E322DA2-7E40-29D6-415C-A22790662E2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5980"/>
          <a:stretch/>
        </p:blipFill>
        <p:spPr>
          <a:xfrm>
            <a:off x="4878875" y="6794321"/>
            <a:ext cx="1945999" cy="19067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756000" y="7442150"/>
            <a:ext cx="6048000" cy="639646"/>
            <a:chOff x="0" y="0"/>
            <a:chExt cx="1689572" cy="17869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89572" cy="178692"/>
            </a:xfrm>
            <a:custGeom>
              <a:avLst/>
              <a:gdLst/>
              <a:ahLst/>
              <a:cxnLst/>
              <a:rect l="l" t="t" r="r" b="b"/>
              <a:pathLst>
                <a:path w="1689572" h="178692">
                  <a:moveTo>
                    <a:pt x="62724" y="0"/>
                  </a:moveTo>
                  <a:lnTo>
                    <a:pt x="1626848" y="0"/>
                  </a:lnTo>
                  <a:cubicBezTo>
                    <a:pt x="1661489" y="0"/>
                    <a:pt x="1689572" y="28082"/>
                    <a:pt x="1689572" y="62724"/>
                  </a:cubicBezTo>
                  <a:lnTo>
                    <a:pt x="1689572" y="115968"/>
                  </a:lnTo>
                  <a:cubicBezTo>
                    <a:pt x="1689572" y="132603"/>
                    <a:pt x="1682964" y="148557"/>
                    <a:pt x="1671201" y="160320"/>
                  </a:cubicBezTo>
                  <a:cubicBezTo>
                    <a:pt x="1659437" y="172083"/>
                    <a:pt x="1643483" y="178692"/>
                    <a:pt x="1626848" y="178692"/>
                  </a:cubicBezTo>
                  <a:lnTo>
                    <a:pt x="62724" y="178692"/>
                  </a:lnTo>
                  <a:cubicBezTo>
                    <a:pt x="28082" y="178692"/>
                    <a:pt x="0" y="150609"/>
                    <a:pt x="0" y="115968"/>
                  </a:cubicBezTo>
                  <a:lnTo>
                    <a:pt x="0" y="62724"/>
                  </a:lnTo>
                  <a:cubicBezTo>
                    <a:pt x="0" y="28082"/>
                    <a:pt x="28082" y="0"/>
                    <a:pt x="62724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1689572" cy="197742"/>
            </a:xfrm>
            <a:prstGeom prst="rect">
              <a:avLst/>
            </a:prstGeom>
          </p:spPr>
          <p:txBody>
            <a:bodyPr lIns="25145" tIns="25145" rIns="25145" bIns="25145" rtlCol="0" anchor="ctr"/>
            <a:lstStyle/>
            <a:p>
              <a:pPr algn="ctr">
                <a:lnSpc>
                  <a:spcPts val="1316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7" name="Group 7"/>
          <p:cNvGrpSpPr/>
          <p:nvPr/>
        </p:nvGrpSpPr>
        <p:grpSpPr>
          <a:xfrm>
            <a:off x="756000" y="4836745"/>
            <a:ext cx="555228" cy="555228"/>
            <a:chOff x="0" y="0"/>
            <a:chExt cx="740304" cy="740304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740304" cy="740304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>
              <a:off x="164434" y="141576"/>
              <a:ext cx="411437" cy="457153"/>
            </a:xfrm>
            <a:custGeom>
              <a:avLst/>
              <a:gdLst/>
              <a:ahLst/>
              <a:cxnLst/>
              <a:rect l="l" t="t" r="r" b="b"/>
              <a:pathLst>
                <a:path w="411437" h="457153">
                  <a:moveTo>
                    <a:pt x="0" y="0"/>
                  </a:moveTo>
                  <a:lnTo>
                    <a:pt x="411437" y="0"/>
                  </a:lnTo>
                  <a:lnTo>
                    <a:pt x="411437" y="457153"/>
                  </a:lnTo>
                  <a:lnTo>
                    <a:pt x="0" y="45715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6482" y="5582993"/>
            <a:ext cx="555228" cy="555228"/>
            <a:chOff x="0" y="0"/>
            <a:chExt cx="740304" cy="740304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740304" cy="740304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>
              <a:off x="123586" y="123586"/>
              <a:ext cx="493132" cy="493132"/>
            </a:xfrm>
            <a:custGeom>
              <a:avLst/>
              <a:gdLst/>
              <a:ahLst/>
              <a:cxnLst/>
              <a:rect l="l" t="t" r="r" b="b"/>
              <a:pathLst>
                <a:path w="493132" h="493132">
                  <a:moveTo>
                    <a:pt x="0" y="0"/>
                  </a:moveTo>
                  <a:lnTo>
                    <a:pt x="493132" y="0"/>
                  </a:lnTo>
                  <a:lnTo>
                    <a:pt x="493132" y="493132"/>
                  </a:lnTo>
                  <a:lnTo>
                    <a:pt x="0" y="4931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756000" y="6328722"/>
            <a:ext cx="555228" cy="555228"/>
            <a:chOff x="0" y="0"/>
            <a:chExt cx="740304" cy="740304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740304" cy="740304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9D10A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221082" y="142686"/>
              <a:ext cx="299428" cy="454932"/>
            </a:xfrm>
            <a:custGeom>
              <a:avLst/>
              <a:gdLst/>
              <a:ahLst/>
              <a:cxnLst/>
              <a:rect l="l" t="t" r="r" b="b"/>
              <a:pathLst>
                <a:path w="299428" h="454932">
                  <a:moveTo>
                    <a:pt x="0" y="0"/>
                  </a:moveTo>
                  <a:lnTo>
                    <a:pt x="299427" y="0"/>
                  </a:lnTo>
                  <a:lnTo>
                    <a:pt x="299427" y="454932"/>
                  </a:lnTo>
                  <a:lnTo>
                    <a:pt x="0" y="45493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22" name="Freeform 22"/>
          <p:cNvSpPr/>
          <p:nvPr/>
        </p:nvSpPr>
        <p:spPr>
          <a:xfrm>
            <a:off x="909400" y="7574648"/>
            <a:ext cx="350405" cy="350405"/>
          </a:xfrm>
          <a:custGeom>
            <a:avLst/>
            <a:gdLst/>
            <a:ahLst/>
            <a:cxnLst/>
            <a:rect l="l" t="t" r="r" b="b"/>
            <a:pathLst>
              <a:path w="350405" h="350405">
                <a:moveTo>
                  <a:pt x="0" y="0"/>
                </a:moveTo>
                <a:lnTo>
                  <a:pt x="350405" y="0"/>
                </a:lnTo>
                <a:lnTo>
                  <a:pt x="350405" y="350405"/>
                </a:lnTo>
                <a:lnTo>
                  <a:pt x="0" y="35040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3" name="TextBox 23"/>
          <p:cNvSpPr txBox="1"/>
          <p:nvPr/>
        </p:nvSpPr>
        <p:spPr>
          <a:xfrm>
            <a:off x="1516987" y="4909971"/>
            <a:ext cx="4071540" cy="34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4"/>
              </a:lnSpc>
              <a:spcBef>
                <a:spcPct val="0"/>
              </a:spcBef>
            </a:pPr>
            <a:r>
              <a:rPr lang="en-US" sz="2103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Wednesdays during school term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516987" y="5655737"/>
            <a:ext cx="4071540" cy="34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4"/>
              </a:lnSpc>
              <a:spcBef>
                <a:spcPct val="0"/>
              </a:spcBef>
            </a:pPr>
            <a:r>
              <a:rPr lang="en-US" sz="2103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9:30AM - 11:30AM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516987" y="6246728"/>
            <a:ext cx="4071540" cy="7300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44"/>
              </a:lnSpc>
            </a:pPr>
            <a:r>
              <a:rPr lang="en-US" sz="2103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123 Anywhere Lane</a:t>
            </a:r>
          </a:p>
          <a:p>
            <a:pPr algn="just">
              <a:lnSpc>
                <a:spcPts val="2944"/>
              </a:lnSpc>
              <a:spcBef>
                <a:spcPct val="0"/>
              </a:spcBef>
            </a:pPr>
            <a:r>
              <a:rPr lang="en-US" sz="2103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North Perth, WA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6482" y="1729631"/>
            <a:ext cx="6048000" cy="171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53"/>
              </a:lnSpc>
            </a:pPr>
            <a:r>
              <a:rPr lang="en-US" sz="5627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6753"/>
              </a:lnSpc>
            </a:pPr>
            <a:r>
              <a:rPr lang="en-US" sz="5627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56482" y="3535125"/>
            <a:ext cx="6048000" cy="958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557"/>
              </a:lnSpc>
              <a:spcBef>
                <a:spcPct val="0"/>
              </a:spcBef>
            </a:pPr>
            <a:r>
              <a:rPr lang="en-US" sz="1826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 along and join our playgroup! It’s a relaxed space for parents, carers and little ones (aged 0–5) to play, grow and connect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347825" y="7527023"/>
            <a:ext cx="5240466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99"/>
              </a:lnSpc>
              <a:spcBef>
                <a:spcPct val="0"/>
              </a:spcBef>
            </a:pPr>
            <a:r>
              <a:rPr lang="en-US" sz="2499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57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852437" y="4506918"/>
            <a:ext cx="5951563" cy="730251"/>
            <a:chOff x="0" y="0"/>
            <a:chExt cx="2132906" cy="2617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132906" cy="261705"/>
            </a:xfrm>
            <a:custGeom>
              <a:avLst/>
              <a:gdLst/>
              <a:ahLst/>
              <a:cxnLst/>
              <a:rect l="l" t="t" r="r" b="b"/>
              <a:pathLst>
                <a:path w="2132906" h="261705">
                  <a:moveTo>
                    <a:pt x="20813" y="0"/>
                  </a:moveTo>
                  <a:lnTo>
                    <a:pt x="2112093" y="0"/>
                  </a:lnTo>
                  <a:cubicBezTo>
                    <a:pt x="2117613" y="0"/>
                    <a:pt x="2122906" y="2193"/>
                    <a:pt x="2126810" y="6096"/>
                  </a:cubicBezTo>
                  <a:cubicBezTo>
                    <a:pt x="2130713" y="9999"/>
                    <a:pt x="2132906" y="15293"/>
                    <a:pt x="2132906" y="20813"/>
                  </a:cubicBezTo>
                  <a:lnTo>
                    <a:pt x="2132906" y="240892"/>
                  </a:lnTo>
                  <a:cubicBezTo>
                    <a:pt x="2132906" y="252387"/>
                    <a:pt x="2123587" y="261705"/>
                    <a:pt x="2112093" y="261705"/>
                  </a:cubicBezTo>
                  <a:lnTo>
                    <a:pt x="20813" y="261705"/>
                  </a:lnTo>
                  <a:cubicBezTo>
                    <a:pt x="15293" y="261705"/>
                    <a:pt x="9999" y="259513"/>
                    <a:pt x="6096" y="255609"/>
                  </a:cubicBezTo>
                  <a:cubicBezTo>
                    <a:pt x="2193" y="251706"/>
                    <a:pt x="0" y="246412"/>
                    <a:pt x="0" y="240892"/>
                  </a:cubicBezTo>
                  <a:lnTo>
                    <a:pt x="0" y="20813"/>
                  </a:lnTo>
                  <a:cubicBezTo>
                    <a:pt x="0" y="9318"/>
                    <a:pt x="9318" y="0"/>
                    <a:pt x="20813" y="0"/>
                  </a:cubicBezTo>
                  <a:close/>
                </a:path>
              </a:pathLst>
            </a:custGeom>
            <a:solidFill>
              <a:srgbClr val="F9D10A"/>
            </a:solidFill>
            <a:ln w="9525" cap="sq">
              <a:solidFill>
                <a:srgbClr val="253D8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132906" cy="290280"/>
            </a:xfrm>
            <a:prstGeom prst="rect">
              <a:avLst/>
            </a:prstGeom>
          </p:spPr>
          <p:txBody>
            <a:bodyPr lIns="27547" tIns="27547" rIns="27547" bIns="27547" rtlCol="0" anchor="ctr"/>
            <a:lstStyle/>
            <a:p>
              <a:pPr algn="ctr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56000" y="4391107"/>
            <a:ext cx="5951563" cy="774364"/>
            <a:chOff x="0" y="-9025"/>
            <a:chExt cx="2132906" cy="27751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32906" cy="268490"/>
            </a:xfrm>
            <a:custGeom>
              <a:avLst/>
              <a:gdLst/>
              <a:ahLst/>
              <a:cxnLst/>
              <a:rect l="l" t="t" r="r" b="b"/>
              <a:pathLst>
                <a:path w="2132906" h="268490">
                  <a:moveTo>
                    <a:pt x="20813" y="0"/>
                  </a:moveTo>
                  <a:lnTo>
                    <a:pt x="2112093" y="0"/>
                  </a:lnTo>
                  <a:cubicBezTo>
                    <a:pt x="2117613" y="0"/>
                    <a:pt x="2122906" y="2193"/>
                    <a:pt x="2126810" y="6096"/>
                  </a:cubicBezTo>
                  <a:cubicBezTo>
                    <a:pt x="2130713" y="9999"/>
                    <a:pt x="2132906" y="15293"/>
                    <a:pt x="2132906" y="20813"/>
                  </a:cubicBezTo>
                  <a:lnTo>
                    <a:pt x="2132906" y="247676"/>
                  </a:lnTo>
                  <a:cubicBezTo>
                    <a:pt x="2132906" y="259171"/>
                    <a:pt x="2123587" y="268490"/>
                    <a:pt x="2112093" y="268490"/>
                  </a:cubicBezTo>
                  <a:lnTo>
                    <a:pt x="20813" y="268490"/>
                  </a:lnTo>
                  <a:cubicBezTo>
                    <a:pt x="9318" y="268490"/>
                    <a:pt x="0" y="259171"/>
                    <a:pt x="0" y="247676"/>
                  </a:cubicBezTo>
                  <a:lnTo>
                    <a:pt x="0" y="20813"/>
                  </a:lnTo>
                  <a:cubicBezTo>
                    <a:pt x="0" y="9318"/>
                    <a:pt x="9318" y="0"/>
                    <a:pt x="20813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253D8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025"/>
              <a:ext cx="2132906" cy="277515"/>
            </a:xfrm>
            <a:prstGeom prst="rect">
              <a:avLst/>
            </a:prstGeom>
          </p:spPr>
          <p:txBody>
            <a:bodyPr lIns="27547" tIns="27547" rIns="27547" bIns="27547" rtlCol="0" anchor="ctr"/>
            <a:lstStyle/>
            <a:p>
              <a:pPr algn="ctr">
                <a:lnSpc>
                  <a:spcPts val="2660"/>
                </a:lnSpc>
              </a:pPr>
              <a:r>
                <a:rPr lang="en-US" sz="1900" dirty="0">
                  <a:solidFill>
                    <a:srgbClr val="253D83"/>
                  </a:solidFill>
                  <a:latin typeface="Fredoka 1 Medium"/>
                  <a:ea typeface="Fredoka 1 Medium"/>
                  <a:cs typeface="Fredoka 1 Medium"/>
                  <a:sym typeface="Fredoka 1 Medium"/>
                </a:rPr>
                <a:t>Mondays | 9:30AM - 11:30AM | All Ages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852437" y="5470186"/>
            <a:ext cx="5951563" cy="730251"/>
            <a:chOff x="0" y="0"/>
            <a:chExt cx="2132906" cy="26170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32906" cy="261705"/>
            </a:xfrm>
            <a:custGeom>
              <a:avLst/>
              <a:gdLst/>
              <a:ahLst/>
              <a:cxnLst/>
              <a:rect l="l" t="t" r="r" b="b"/>
              <a:pathLst>
                <a:path w="2132906" h="261705">
                  <a:moveTo>
                    <a:pt x="20813" y="0"/>
                  </a:moveTo>
                  <a:lnTo>
                    <a:pt x="2112093" y="0"/>
                  </a:lnTo>
                  <a:cubicBezTo>
                    <a:pt x="2117613" y="0"/>
                    <a:pt x="2122906" y="2193"/>
                    <a:pt x="2126810" y="6096"/>
                  </a:cubicBezTo>
                  <a:cubicBezTo>
                    <a:pt x="2130713" y="9999"/>
                    <a:pt x="2132906" y="15293"/>
                    <a:pt x="2132906" y="20813"/>
                  </a:cubicBezTo>
                  <a:lnTo>
                    <a:pt x="2132906" y="240892"/>
                  </a:lnTo>
                  <a:cubicBezTo>
                    <a:pt x="2132906" y="252387"/>
                    <a:pt x="2123587" y="261705"/>
                    <a:pt x="2112093" y="261705"/>
                  </a:cubicBezTo>
                  <a:lnTo>
                    <a:pt x="20813" y="261705"/>
                  </a:lnTo>
                  <a:cubicBezTo>
                    <a:pt x="15293" y="261705"/>
                    <a:pt x="9999" y="259513"/>
                    <a:pt x="6096" y="255609"/>
                  </a:cubicBezTo>
                  <a:cubicBezTo>
                    <a:pt x="2193" y="251706"/>
                    <a:pt x="0" y="246412"/>
                    <a:pt x="0" y="240892"/>
                  </a:cubicBezTo>
                  <a:lnTo>
                    <a:pt x="0" y="20813"/>
                  </a:lnTo>
                  <a:cubicBezTo>
                    <a:pt x="0" y="9318"/>
                    <a:pt x="9318" y="0"/>
                    <a:pt x="20813" y="0"/>
                  </a:cubicBezTo>
                  <a:close/>
                </a:path>
              </a:pathLst>
            </a:custGeom>
            <a:solidFill>
              <a:srgbClr val="F9D10A"/>
            </a:solidFill>
            <a:ln w="9525" cap="sq">
              <a:solidFill>
                <a:srgbClr val="253D8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28575"/>
              <a:ext cx="2132906" cy="290280"/>
            </a:xfrm>
            <a:prstGeom prst="rect">
              <a:avLst/>
            </a:prstGeom>
          </p:spPr>
          <p:txBody>
            <a:bodyPr lIns="27547" tIns="27547" rIns="27547" bIns="27547" rtlCol="0" anchor="ctr"/>
            <a:lstStyle/>
            <a:p>
              <a:pPr algn="ctr">
                <a:lnSpc>
                  <a:spcPts val="1818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756000" y="5354375"/>
            <a:ext cx="5951563" cy="774364"/>
            <a:chOff x="0" y="-9025"/>
            <a:chExt cx="2132906" cy="27751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132906" cy="268490"/>
            </a:xfrm>
            <a:custGeom>
              <a:avLst/>
              <a:gdLst/>
              <a:ahLst/>
              <a:cxnLst/>
              <a:rect l="l" t="t" r="r" b="b"/>
              <a:pathLst>
                <a:path w="2132906" h="268490">
                  <a:moveTo>
                    <a:pt x="20813" y="0"/>
                  </a:moveTo>
                  <a:lnTo>
                    <a:pt x="2112093" y="0"/>
                  </a:lnTo>
                  <a:cubicBezTo>
                    <a:pt x="2117613" y="0"/>
                    <a:pt x="2122906" y="2193"/>
                    <a:pt x="2126810" y="6096"/>
                  </a:cubicBezTo>
                  <a:cubicBezTo>
                    <a:pt x="2130713" y="9999"/>
                    <a:pt x="2132906" y="15293"/>
                    <a:pt x="2132906" y="20813"/>
                  </a:cubicBezTo>
                  <a:lnTo>
                    <a:pt x="2132906" y="247676"/>
                  </a:lnTo>
                  <a:cubicBezTo>
                    <a:pt x="2132906" y="259171"/>
                    <a:pt x="2123587" y="268490"/>
                    <a:pt x="2112093" y="268490"/>
                  </a:cubicBezTo>
                  <a:lnTo>
                    <a:pt x="20813" y="268490"/>
                  </a:lnTo>
                  <a:cubicBezTo>
                    <a:pt x="9318" y="268490"/>
                    <a:pt x="0" y="259171"/>
                    <a:pt x="0" y="247676"/>
                  </a:cubicBezTo>
                  <a:lnTo>
                    <a:pt x="0" y="20813"/>
                  </a:lnTo>
                  <a:cubicBezTo>
                    <a:pt x="0" y="9318"/>
                    <a:pt x="9318" y="0"/>
                    <a:pt x="20813" y="0"/>
                  </a:cubicBezTo>
                  <a:close/>
                </a:path>
              </a:pathLst>
            </a:custGeom>
            <a:solidFill>
              <a:srgbClr val="FFFFFF"/>
            </a:solidFill>
            <a:ln w="9525" cap="sq">
              <a:solidFill>
                <a:srgbClr val="253D83"/>
              </a:solidFill>
              <a:prstDash val="solid"/>
              <a:miter/>
            </a:ln>
          </p:spPr>
          <p:txBody>
            <a:bodyPr/>
            <a:lstStyle/>
            <a:p>
              <a:endParaRPr lang="en-AU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025"/>
              <a:ext cx="2132906" cy="277515"/>
            </a:xfrm>
            <a:prstGeom prst="rect">
              <a:avLst/>
            </a:prstGeom>
          </p:spPr>
          <p:txBody>
            <a:bodyPr lIns="27547" tIns="27547" rIns="27547" bIns="27547" rtlCol="0" anchor="ctr"/>
            <a:lstStyle/>
            <a:p>
              <a:pPr algn="ctr">
                <a:lnSpc>
                  <a:spcPts val="2660"/>
                </a:lnSpc>
              </a:pPr>
              <a:r>
                <a:rPr lang="en-US" sz="1900" dirty="0">
                  <a:solidFill>
                    <a:srgbClr val="253D83"/>
                  </a:solidFill>
                  <a:latin typeface="Fredoka 1 Medium"/>
                  <a:ea typeface="Fredoka 1 Medium"/>
                  <a:cs typeface="Fredoka 1 Medium"/>
                  <a:sym typeface="Fredoka 1 Medium"/>
                </a:rPr>
                <a:t>Wednesdays | 11:30AM - 1:30PM | Babies 0-12 months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3567196" y="9722070"/>
            <a:ext cx="3236804" cy="645159"/>
          </a:xfrm>
          <a:custGeom>
            <a:avLst/>
            <a:gdLst/>
            <a:ahLst/>
            <a:cxnLst/>
            <a:rect l="l" t="t" r="r" b="b"/>
            <a:pathLst>
              <a:path w="3236804" h="645159">
                <a:moveTo>
                  <a:pt x="0" y="0"/>
                </a:moveTo>
                <a:lnTo>
                  <a:pt x="3236804" y="0"/>
                </a:lnTo>
                <a:lnTo>
                  <a:pt x="3236804" y="645159"/>
                </a:lnTo>
                <a:lnTo>
                  <a:pt x="0" y="6451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6" name="Freeform 16"/>
          <p:cNvSpPr/>
          <p:nvPr/>
        </p:nvSpPr>
        <p:spPr>
          <a:xfrm>
            <a:off x="776242" y="6650047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5" y="0"/>
                </a:lnTo>
                <a:lnTo>
                  <a:pt x="463975" y="463975"/>
                </a:lnTo>
                <a:lnTo>
                  <a:pt x="0" y="463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7" name="Freeform 17"/>
          <p:cNvSpPr/>
          <p:nvPr/>
        </p:nvSpPr>
        <p:spPr>
          <a:xfrm>
            <a:off x="776242" y="7247632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5" y="0"/>
                </a:lnTo>
                <a:lnTo>
                  <a:pt x="463975" y="463975"/>
                </a:lnTo>
                <a:lnTo>
                  <a:pt x="0" y="463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8" name="Freeform 18"/>
          <p:cNvSpPr/>
          <p:nvPr/>
        </p:nvSpPr>
        <p:spPr>
          <a:xfrm>
            <a:off x="776242" y="7845217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5" y="0"/>
                </a:lnTo>
                <a:lnTo>
                  <a:pt x="463975" y="463975"/>
                </a:lnTo>
                <a:lnTo>
                  <a:pt x="0" y="463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TextBox 19"/>
          <p:cNvSpPr txBox="1"/>
          <p:nvPr/>
        </p:nvSpPr>
        <p:spPr>
          <a:xfrm>
            <a:off x="776242" y="1697998"/>
            <a:ext cx="6048000" cy="1533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 </a:t>
            </a:r>
          </a:p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56000" y="3358076"/>
            <a:ext cx="6016677" cy="81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159"/>
              </a:lnSpc>
            </a:pPr>
            <a:r>
              <a:rPr lang="en-US" sz="1799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Come along and join our playgroup! It’s a relaxed space for parents, carers and little ones (aged 0–5) to play, grow and connect.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7010" y="6643156"/>
            <a:ext cx="5435909" cy="40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9"/>
              </a:lnSpc>
              <a:spcBef>
                <a:spcPct val="0"/>
              </a:spcBef>
            </a:pPr>
            <a:r>
              <a:rPr lang="en-US" sz="2435" dirty="0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57010" y="7838326"/>
            <a:ext cx="5435909" cy="40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9"/>
              </a:lnSpc>
              <a:spcBef>
                <a:spcPct val="0"/>
              </a:spcBef>
            </a:pPr>
            <a:r>
              <a:rPr lang="en-US" sz="2435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08576" y="7244738"/>
            <a:ext cx="5435909" cy="400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409"/>
              </a:lnSpc>
              <a:spcBef>
                <a:spcPct val="0"/>
              </a:spcBef>
            </a:pPr>
            <a:r>
              <a:rPr lang="en-US" sz="2435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0412 345 678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756000" y="9924000"/>
            <a:ext cx="2568822" cy="269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8" r="-428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609404" y="3543401"/>
            <a:ext cx="3015145" cy="1125558"/>
            <a:chOff x="0" y="0"/>
            <a:chExt cx="4020194" cy="1500744"/>
          </a:xfrm>
        </p:grpSpPr>
        <p:grpSp>
          <p:nvGrpSpPr>
            <p:cNvPr id="4" name="Group 4"/>
            <p:cNvGrpSpPr/>
            <p:nvPr/>
          </p:nvGrpSpPr>
          <p:grpSpPr>
            <a:xfrm>
              <a:off x="64103" y="165687"/>
              <a:ext cx="3956090" cy="1335057"/>
              <a:chOff x="0" y="0"/>
              <a:chExt cx="1066453" cy="359895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38100"/>
                <a:ext cx="1066453" cy="39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7" name="Group 7"/>
            <p:cNvGrpSpPr/>
            <p:nvPr/>
          </p:nvGrpSpPr>
          <p:grpSpPr>
            <a:xfrm>
              <a:off x="0" y="0"/>
              <a:ext cx="3956090" cy="1369665"/>
              <a:chOff x="0" y="0"/>
              <a:chExt cx="1066453" cy="369224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 sz="1800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9:30AM - 11:30AM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 dirty="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sp>
        <p:nvSpPr>
          <p:cNvPr id="10" name="TextBox 10"/>
          <p:cNvSpPr txBox="1"/>
          <p:nvPr/>
        </p:nvSpPr>
        <p:spPr>
          <a:xfrm>
            <a:off x="764855" y="1878359"/>
            <a:ext cx="603029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4800"/>
              </a:lnSpc>
            </a:pPr>
            <a:r>
              <a:rPr lang="en-US" sz="4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 SESSIONS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609404" y="4947006"/>
            <a:ext cx="3015145" cy="1125558"/>
            <a:chOff x="0" y="0"/>
            <a:chExt cx="4020194" cy="1500744"/>
          </a:xfrm>
        </p:grpSpPr>
        <p:grpSp>
          <p:nvGrpSpPr>
            <p:cNvPr id="12" name="Group 12"/>
            <p:cNvGrpSpPr/>
            <p:nvPr/>
          </p:nvGrpSpPr>
          <p:grpSpPr>
            <a:xfrm>
              <a:off x="64103" y="165687"/>
              <a:ext cx="3956090" cy="1335057"/>
              <a:chOff x="0" y="0"/>
              <a:chExt cx="1066453" cy="359895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0" y="-38100"/>
                <a:ext cx="1066453" cy="39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0" y="0"/>
              <a:ext cx="3956090" cy="1369665"/>
              <a:chOff x="0" y="0"/>
              <a:chExt cx="1066453" cy="369224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584975" y="6350611"/>
            <a:ext cx="3064002" cy="1125558"/>
            <a:chOff x="0" y="0"/>
            <a:chExt cx="4085336" cy="1500744"/>
          </a:xfrm>
        </p:grpSpPr>
        <p:grpSp>
          <p:nvGrpSpPr>
            <p:cNvPr id="19" name="Group 19"/>
            <p:cNvGrpSpPr/>
            <p:nvPr/>
          </p:nvGrpSpPr>
          <p:grpSpPr>
            <a:xfrm>
              <a:off x="65142" y="165687"/>
              <a:ext cx="4020194" cy="1335057"/>
              <a:chOff x="0" y="0"/>
              <a:chExt cx="1083733" cy="359895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108373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59895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03450"/>
                    </a:lnTo>
                    <a:cubicBezTo>
                      <a:pt x="1083733" y="318420"/>
                      <a:pt x="1077787" y="332777"/>
                      <a:pt x="1067201" y="343362"/>
                    </a:cubicBezTo>
                    <a:cubicBezTo>
                      <a:pt x="1056616" y="353948"/>
                      <a:pt x="1042259" y="359895"/>
                      <a:pt x="1027289" y="359895"/>
                    </a:cubicBezTo>
                    <a:lnTo>
                      <a:pt x="56444" y="359895"/>
                    </a:lnTo>
                    <a:cubicBezTo>
                      <a:pt x="41474" y="359895"/>
                      <a:pt x="27118" y="353948"/>
                      <a:pt x="16532" y="343362"/>
                    </a:cubicBezTo>
                    <a:cubicBezTo>
                      <a:pt x="5947" y="332777"/>
                      <a:pt x="0" y="318420"/>
                      <a:pt x="0" y="303450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1" name="TextBox 21"/>
              <p:cNvSpPr txBox="1"/>
              <p:nvPr/>
            </p:nvSpPr>
            <p:spPr>
              <a:xfrm>
                <a:off x="0" y="-38100"/>
                <a:ext cx="1083733" cy="39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0" y="0"/>
              <a:ext cx="4020194" cy="1369665"/>
              <a:chOff x="0" y="0"/>
              <a:chExt cx="1083733" cy="369224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108373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69224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12779"/>
                    </a:lnTo>
                    <a:cubicBezTo>
                      <a:pt x="1083733" y="327749"/>
                      <a:pt x="1077787" y="342106"/>
                      <a:pt x="1067201" y="352692"/>
                    </a:cubicBezTo>
                    <a:cubicBezTo>
                      <a:pt x="1056616" y="363277"/>
                      <a:pt x="1042259" y="369224"/>
                      <a:pt x="1027289" y="369224"/>
                    </a:cubicBezTo>
                    <a:lnTo>
                      <a:pt x="56444" y="369224"/>
                    </a:lnTo>
                    <a:cubicBezTo>
                      <a:pt x="41474" y="369224"/>
                      <a:pt x="27118" y="363277"/>
                      <a:pt x="16532" y="352692"/>
                    </a:cubicBezTo>
                    <a:cubicBezTo>
                      <a:pt x="5947" y="342106"/>
                      <a:pt x="0" y="327749"/>
                      <a:pt x="0" y="312779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4" name="TextBox 24"/>
              <p:cNvSpPr txBox="1"/>
              <p:nvPr/>
            </p:nvSpPr>
            <p:spPr>
              <a:xfrm>
                <a:off x="0" y="0"/>
                <a:ext cx="108373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Babies 0-12 months</a:t>
                </a:r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3935451" y="3543401"/>
            <a:ext cx="3015145" cy="1125558"/>
            <a:chOff x="0" y="0"/>
            <a:chExt cx="4020194" cy="1500744"/>
          </a:xfrm>
        </p:grpSpPr>
        <p:grpSp>
          <p:nvGrpSpPr>
            <p:cNvPr id="26" name="Group 26"/>
            <p:cNvGrpSpPr/>
            <p:nvPr/>
          </p:nvGrpSpPr>
          <p:grpSpPr>
            <a:xfrm>
              <a:off x="64103" y="165687"/>
              <a:ext cx="3956090" cy="1335057"/>
              <a:chOff x="0" y="0"/>
              <a:chExt cx="1066453" cy="359895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28" name="TextBox 28"/>
              <p:cNvSpPr txBox="1"/>
              <p:nvPr/>
            </p:nvSpPr>
            <p:spPr>
              <a:xfrm>
                <a:off x="0" y="-38100"/>
                <a:ext cx="1066453" cy="39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0" y="0"/>
              <a:ext cx="3956090" cy="1369665"/>
              <a:chOff x="0" y="0"/>
              <a:chExt cx="1066453" cy="369224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1" name="TextBox 31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Mondays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9:30AM - 11:30AM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3935451" y="4947006"/>
            <a:ext cx="3015145" cy="1125558"/>
            <a:chOff x="0" y="0"/>
            <a:chExt cx="4020194" cy="1500744"/>
          </a:xfrm>
        </p:grpSpPr>
        <p:grpSp>
          <p:nvGrpSpPr>
            <p:cNvPr id="33" name="Group 33"/>
            <p:cNvGrpSpPr/>
            <p:nvPr/>
          </p:nvGrpSpPr>
          <p:grpSpPr>
            <a:xfrm>
              <a:off x="64103" y="165687"/>
              <a:ext cx="3956090" cy="1335057"/>
              <a:chOff x="0" y="0"/>
              <a:chExt cx="1066453" cy="359895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06645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59895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02535"/>
                    </a:lnTo>
                    <a:cubicBezTo>
                      <a:pt x="1066453" y="334214"/>
                      <a:pt x="1040772" y="359895"/>
                      <a:pt x="1009094" y="359895"/>
                    </a:cubicBezTo>
                    <a:lnTo>
                      <a:pt x="57359" y="359895"/>
                    </a:lnTo>
                    <a:cubicBezTo>
                      <a:pt x="25681" y="359895"/>
                      <a:pt x="0" y="334214"/>
                      <a:pt x="0" y="30253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5" name="TextBox 35"/>
              <p:cNvSpPr txBox="1"/>
              <p:nvPr/>
            </p:nvSpPr>
            <p:spPr>
              <a:xfrm>
                <a:off x="0" y="-38100"/>
                <a:ext cx="1066453" cy="39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0" y="0"/>
              <a:ext cx="3956090" cy="1369665"/>
              <a:chOff x="0" y="0"/>
              <a:chExt cx="1066453" cy="369224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106645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66453" h="369224">
                    <a:moveTo>
                      <a:pt x="57359" y="0"/>
                    </a:moveTo>
                    <a:lnTo>
                      <a:pt x="1009094" y="0"/>
                    </a:lnTo>
                    <a:cubicBezTo>
                      <a:pt x="1040772" y="0"/>
                      <a:pt x="1066453" y="25681"/>
                      <a:pt x="1066453" y="57359"/>
                    </a:cubicBezTo>
                    <a:lnTo>
                      <a:pt x="1066453" y="311865"/>
                    </a:lnTo>
                    <a:cubicBezTo>
                      <a:pt x="1066453" y="343543"/>
                      <a:pt x="1040772" y="369224"/>
                      <a:pt x="1009094" y="369224"/>
                    </a:cubicBezTo>
                    <a:lnTo>
                      <a:pt x="57359" y="369224"/>
                    </a:lnTo>
                    <a:cubicBezTo>
                      <a:pt x="25681" y="369224"/>
                      <a:pt x="0" y="343543"/>
                      <a:pt x="0" y="311865"/>
                    </a:cubicBezTo>
                    <a:lnTo>
                      <a:pt x="0" y="57359"/>
                    </a:lnTo>
                    <a:cubicBezTo>
                      <a:pt x="0" y="25681"/>
                      <a:pt x="25681" y="0"/>
                      <a:pt x="5735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8" name="TextBox 38"/>
              <p:cNvSpPr txBox="1"/>
              <p:nvPr/>
            </p:nvSpPr>
            <p:spPr>
              <a:xfrm>
                <a:off x="0" y="0"/>
                <a:ext cx="106645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Wednesdays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All Ages</a:t>
                </a:r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3911023" y="6350611"/>
            <a:ext cx="3064002" cy="1125558"/>
            <a:chOff x="0" y="0"/>
            <a:chExt cx="4085336" cy="1500744"/>
          </a:xfrm>
        </p:grpSpPr>
        <p:grpSp>
          <p:nvGrpSpPr>
            <p:cNvPr id="40" name="Group 40"/>
            <p:cNvGrpSpPr/>
            <p:nvPr/>
          </p:nvGrpSpPr>
          <p:grpSpPr>
            <a:xfrm>
              <a:off x="65142" y="165687"/>
              <a:ext cx="4020194" cy="1335057"/>
              <a:chOff x="0" y="0"/>
              <a:chExt cx="1083733" cy="359895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1083733" cy="359895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59895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03450"/>
                    </a:lnTo>
                    <a:cubicBezTo>
                      <a:pt x="1083733" y="318420"/>
                      <a:pt x="1077787" y="332777"/>
                      <a:pt x="1067201" y="343362"/>
                    </a:cubicBezTo>
                    <a:cubicBezTo>
                      <a:pt x="1056616" y="353948"/>
                      <a:pt x="1042259" y="359895"/>
                      <a:pt x="1027289" y="359895"/>
                    </a:cubicBezTo>
                    <a:lnTo>
                      <a:pt x="56444" y="359895"/>
                    </a:lnTo>
                    <a:cubicBezTo>
                      <a:pt x="41474" y="359895"/>
                      <a:pt x="27118" y="353948"/>
                      <a:pt x="16532" y="343362"/>
                    </a:cubicBezTo>
                    <a:cubicBezTo>
                      <a:pt x="5947" y="332777"/>
                      <a:pt x="0" y="318420"/>
                      <a:pt x="0" y="303450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9D10A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2" name="TextBox 42"/>
              <p:cNvSpPr txBox="1"/>
              <p:nvPr/>
            </p:nvSpPr>
            <p:spPr>
              <a:xfrm>
                <a:off x="0" y="-38100"/>
                <a:ext cx="1083733" cy="39799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520"/>
                  </a:lnSpc>
                </a:pPr>
                <a:endParaRPr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0" y="0"/>
              <a:ext cx="4020194" cy="1369665"/>
              <a:chOff x="0" y="0"/>
              <a:chExt cx="1083733" cy="369224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1083733" cy="369224"/>
              </a:xfrm>
              <a:custGeom>
                <a:avLst/>
                <a:gdLst/>
                <a:ahLst/>
                <a:cxnLst/>
                <a:rect l="l" t="t" r="r" b="b"/>
                <a:pathLst>
                  <a:path w="1083733" h="369224">
                    <a:moveTo>
                      <a:pt x="56444" y="0"/>
                    </a:moveTo>
                    <a:lnTo>
                      <a:pt x="1027289" y="0"/>
                    </a:lnTo>
                    <a:cubicBezTo>
                      <a:pt x="1042259" y="0"/>
                      <a:pt x="1056616" y="5947"/>
                      <a:pt x="1067201" y="16532"/>
                    </a:cubicBezTo>
                    <a:cubicBezTo>
                      <a:pt x="1077787" y="27118"/>
                      <a:pt x="1083733" y="41474"/>
                      <a:pt x="1083733" y="56444"/>
                    </a:cubicBezTo>
                    <a:lnTo>
                      <a:pt x="1083733" y="312779"/>
                    </a:lnTo>
                    <a:cubicBezTo>
                      <a:pt x="1083733" y="327749"/>
                      <a:pt x="1077787" y="342106"/>
                      <a:pt x="1067201" y="352692"/>
                    </a:cubicBezTo>
                    <a:cubicBezTo>
                      <a:pt x="1056616" y="363277"/>
                      <a:pt x="1042259" y="369224"/>
                      <a:pt x="1027289" y="369224"/>
                    </a:cubicBezTo>
                    <a:lnTo>
                      <a:pt x="56444" y="369224"/>
                    </a:lnTo>
                    <a:cubicBezTo>
                      <a:pt x="41474" y="369224"/>
                      <a:pt x="27118" y="363277"/>
                      <a:pt x="16532" y="352692"/>
                    </a:cubicBezTo>
                    <a:cubicBezTo>
                      <a:pt x="5947" y="342106"/>
                      <a:pt x="0" y="327749"/>
                      <a:pt x="0" y="312779"/>
                    </a:cubicBezTo>
                    <a:lnTo>
                      <a:pt x="0" y="56444"/>
                    </a:lnTo>
                    <a:cubicBezTo>
                      <a:pt x="0" y="41474"/>
                      <a:pt x="5947" y="27118"/>
                      <a:pt x="16532" y="16532"/>
                    </a:cubicBezTo>
                    <a:cubicBezTo>
                      <a:pt x="27118" y="5947"/>
                      <a:pt x="41474" y="0"/>
                      <a:pt x="5644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9050" cap="rnd">
                <a:solidFill>
                  <a:srgbClr val="253D83"/>
                </a:solidFill>
                <a:prstDash val="solid"/>
                <a:round/>
              </a:ln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45" name="TextBox 45"/>
              <p:cNvSpPr txBox="1"/>
              <p:nvPr/>
            </p:nvSpPr>
            <p:spPr>
              <a:xfrm>
                <a:off x="0" y="0"/>
                <a:ext cx="1083733" cy="369224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Fridays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12:30PM - 2:30PM </a:t>
                </a:r>
              </a:p>
              <a:p>
                <a:pPr algn="ctr">
                  <a:lnSpc>
                    <a:spcPts val="2160"/>
                  </a:lnSpc>
                </a:pPr>
                <a:r>
                  <a:rPr lang="en-US" sz="1800">
                    <a:solidFill>
                      <a:srgbClr val="253D83"/>
                    </a:solidFill>
                    <a:latin typeface="Fredoka 1 Medium"/>
                    <a:ea typeface="Fredoka 1 Medium"/>
                    <a:cs typeface="Fredoka 1 Medium"/>
                    <a:sym typeface="Fredoka 1 Medium"/>
                  </a:rPr>
                  <a:t>Babies 0-12 months</a:t>
                </a:r>
              </a:p>
            </p:txBody>
          </p:sp>
        </p:grpSp>
      </p:grpSp>
      <p:sp>
        <p:nvSpPr>
          <p:cNvPr id="46" name="TextBox 46"/>
          <p:cNvSpPr txBox="1"/>
          <p:nvPr/>
        </p:nvSpPr>
        <p:spPr>
          <a:xfrm>
            <a:off x="251132" y="253935"/>
            <a:ext cx="2430287" cy="7601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8"/>
              </a:lnSpc>
              <a:spcBef>
                <a:spcPct val="0"/>
              </a:spcBef>
            </a:pPr>
            <a:r>
              <a:rPr lang="en-US" sz="2198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1257447" y="7913104"/>
            <a:ext cx="4185577" cy="34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06"/>
              </a:lnSpc>
              <a:spcBef>
                <a:spcPct val="0"/>
              </a:spcBef>
            </a:pPr>
            <a:r>
              <a:rPr lang="en-US" sz="2075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1257447" y="9108275"/>
            <a:ext cx="4185577" cy="34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06"/>
              </a:lnSpc>
              <a:spcBef>
                <a:spcPct val="0"/>
              </a:spcBef>
            </a:pPr>
            <a:r>
              <a:rPr lang="en-US" sz="2075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insertnameplaygroup.com.au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257447" y="8510689"/>
            <a:ext cx="4185577" cy="3411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906"/>
              </a:lnSpc>
              <a:spcBef>
                <a:spcPct val="0"/>
              </a:spcBef>
            </a:pPr>
            <a:r>
              <a:rPr lang="en-US" sz="2075">
                <a:solidFill>
                  <a:srgbClr val="FFFFFF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0412 345 678</a:t>
            </a:r>
          </a:p>
        </p:txBody>
      </p:sp>
      <p:sp>
        <p:nvSpPr>
          <p:cNvPr id="50" name="Freeform 50"/>
          <p:cNvSpPr/>
          <p:nvPr/>
        </p:nvSpPr>
        <p:spPr>
          <a:xfrm>
            <a:off x="4275645" y="9936000"/>
            <a:ext cx="2973477" cy="592672"/>
          </a:xfrm>
          <a:custGeom>
            <a:avLst/>
            <a:gdLst/>
            <a:ahLst/>
            <a:cxnLst/>
            <a:rect l="l" t="t" r="r" b="b"/>
            <a:pathLst>
              <a:path w="2973477" h="592672">
                <a:moveTo>
                  <a:pt x="0" y="0"/>
                </a:moveTo>
                <a:lnTo>
                  <a:pt x="2973478" y="0"/>
                </a:lnTo>
                <a:lnTo>
                  <a:pt x="2973478" y="592672"/>
                </a:lnTo>
                <a:lnTo>
                  <a:pt x="0" y="59267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38373" r="-9276" b="-63106"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1" name="Freeform 51"/>
          <p:cNvSpPr/>
          <p:nvPr/>
        </p:nvSpPr>
        <p:spPr>
          <a:xfrm>
            <a:off x="609404" y="7883623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4" y="0"/>
                </a:lnTo>
                <a:lnTo>
                  <a:pt x="463974" y="463975"/>
                </a:lnTo>
                <a:lnTo>
                  <a:pt x="0" y="46397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2" name="Freeform 52"/>
          <p:cNvSpPr/>
          <p:nvPr/>
        </p:nvSpPr>
        <p:spPr>
          <a:xfrm>
            <a:off x="609404" y="8481208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4" y="0"/>
                </a:lnTo>
                <a:lnTo>
                  <a:pt x="463974" y="463975"/>
                </a:lnTo>
                <a:lnTo>
                  <a:pt x="0" y="46397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53" name="Freeform 53"/>
          <p:cNvSpPr/>
          <p:nvPr/>
        </p:nvSpPr>
        <p:spPr>
          <a:xfrm>
            <a:off x="609404" y="9078793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4" y="0"/>
                </a:lnTo>
                <a:lnTo>
                  <a:pt x="463974" y="463975"/>
                </a:lnTo>
                <a:lnTo>
                  <a:pt x="0" y="4639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28" r="-428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>
            <a:off x="-478847" y="6905574"/>
            <a:ext cx="8334818" cy="8617049"/>
            <a:chOff x="0" y="0"/>
            <a:chExt cx="711474" cy="73556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711474" cy="735565"/>
            </a:xfrm>
            <a:custGeom>
              <a:avLst/>
              <a:gdLst/>
              <a:ahLst/>
              <a:cxnLst/>
              <a:rect l="l" t="t" r="r" b="b"/>
              <a:pathLst>
                <a:path w="711474" h="735565">
                  <a:moveTo>
                    <a:pt x="355737" y="0"/>
                  </a:moveTo>
                  <a:cubicBezTo>
                    <a:pt x="159269" y="0"/>
                    <a:pt x="0" y="164662"/>
                    <a:pt x="0" y="367783"/>
                  </a:cubicBezTo>
                  <a:cubicBezTo>
                    <a:pt x="0" y="570903"/>
                    <a:pt x="159269" y="735565"/>
                    <a:pt x="355737" y="735565"/>
                  </a:cubicBezTo>
                  <a:cubicBezTo>
                    <a:pt x="552205" y="735565"/>
                    <a:pt x="711474" y="570903"/>
                    <a:pt x="711474" y="367783"/>
                  </a:cubicBezTo>
                  <a:cubicBezTo>
                    <a:pt x="711474" y="164662"/>
                    <a:pt x="552205" y="0"/>
                    <a:pt x="355737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701" y="30859"/>
              <a:ext cx="578072" cy="635747"/>
            </a:xfrm>
            <a:prstGeom prst="rect">
              <a:avLst/>
            </a:prstGeom>
          </p:spPr>
          <p:txBody>
            <a:bodyPr lIns="34825" tIns="34825" rIns="34825" bIns="34825" rtlCol="0" anchor="ctr"/>
            <a:lstStyle/>
            <a:p>
              <a:pPr algn="ctr">
                <a:lnSpc>
                  <a:spcPts val="22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39492" y="7176865"/>
            <a:ext cx="7537712" cy="3575239"/>
            <a:chOff x="0" y="0"/>
            <a:chExt cx="6426055" cy="304796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426055" cy="3047965"/>
            </a:xfrm>
            <a:custGeom>
              <a:avLst/>
              <a:gdLst/>
              <a:ahLst/>
              <a:cxnLst/>
              <a:rect l="l" t="t" r="r" b="b"/>
              <a:pathLst>
                <a:path w="6426055" h="3047965">
                  <a:moveTo>
                    <a:pt x="6426055" y="3047965"/>
                  </a:moveTo>
                  <a:lnTo>
                    <a:pt x="0" y="3047965"/>
                  </a:lnTo>
                  <a:cubicBezTo>
                    <a:pt x="0" y="1364623"/>
                    <a:pt x="1438524" y="0"/>
                    <a:pt x="3213028" y="0"/>
                  </a:cubicBezTo>
                  <a:cubicBezTo>
                    <a:pt x="4987532" y="0"/>
                    <a:pt x="6426055" y="1364623"/>
                    <a:pt x="6426055" y="3047965"/>
                  </a:cubicBezTo>
                  <a:close/>
                </a:path>
              </a:pathLst>
            </a:custGeom>
            <a:blipFill>
              <a:blip r:embed="rId3"/>
              <a:stretch>
                <a:fillRect t="-20149" b="-20149"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sp>
        <p:nvSpPr>
          <p:cNvPr id="8" name="Freeform 8"/>
          <p:cNvSpPr/>
          <p:nvPr/>
        </p:nvSpPr>
        <p:spPr>
          <a:xfrm>
            <a:off x="4021033" y="467153"/>
            <a:ext cx="2523570" cy="477475"/>
          </a:xfrm>
          <a:custGeom>
            <a:avLst/>
            <a:gdLst/>
            <a:ahLst/>
            <a:cxnLst/>
            <a:rect l="l" t="t" r="r" b="b"/>
            <a:pathLst>
              <a:path w="2523570" h="477475">
                <a:moveTo>
                  <a:pt x="0" y="0"/>
                </a:moveTo>
                <a:lnTo>
                  <a:pt x="2523571" y="0"/>
                </a:lnTo>
                <a:lnTo>
                  <a:pt x="2523571" y="477475"/>
                </a:lnTo>
                <a:lnTo>
                  <a:pt x="0" y="4774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9" name="Group 9"/>
          <p:cNvGrpSpPr/>
          <p:nvPr/>
        </p:nvGrpSpPr>
        <p:grpSpPr>
          <a:xfrm>
            <a:off x="1250092" y="5272431"/>
            <a:ext cx="5059817" cy="739966"/>
            <a:chOff x="0" y="0"/>
            <a:chExt cx="1221879" cy="178692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221879" cy="178692"/>
            </a:xfrm>
            <a:custGeom>
              <a:avLst/>
              <a:gdLst/>
              <a:ahLst/>
              <a:cxnLst/>
              <a:rect l="l" t="t" r="r" b="b"/>
              <a:pathLst>
                <a:path w="1221879" h="178692">
                  <a:moveTo>
                    <a:pt x="84154" y="0"/>
                  </a:moveTo>
                  <a:lnTo>
                    <a:pt x="1137724" y="0"/>
                  </a:lnTo>
                  <a:cubicBezTo>
                    <a:pt x="1184201" y="0"/>
                    <a:pt x="1221879" y="37677"/>
                    <a:pt x="1221879" y="84154"/>
                  </a:cubicBezTo>
                  <a:lnTo>
                    <a:pt x="1221879" y="94538"/>
                  </a:lnTo>
                  <a:cubicBezTo>
                    <a:pt x="1221879" y="116857"/>
                    <a:pt x="1213012" y="138262"/>
                    <a:pt x="1197230" y="154044"/>
                  </a:cubicBezTo>
                  <a:cubicBezTo>
                    <a:pt x="1181448" y="169826"/>
                    <a:pt x="1160043" y="178692"/>
                    <a:pt x="1137724" y="178692"/>
                  </a:cubicBezTo>
                  <a:lnTo>
                    <a:pt x="84154" y="178692"/>
                  </a:lnTo>
                  <a:cubicBezTo>
                    <a:pt x="61835" y="178692"/>
                    <a:pt x="40430" y="169826"/>
                    <a:pt x="24648" y="154044"/>
                  </a:cubicBezTo>
                  <a:cubicBezTo>
                    <a:pt x="8866" y="138262"/>
                    <a:pt x="0" y="116857"/>
                    <a:pt x="0" y="94538"/>
                  </a:cubicBezTo>
                  <a:lnTo>
                    <a:pt x="0" y="84154"/>
                  </a:lnTo>
                  <a:cubicBezTo>
                    <a:pt x="0" y="61835"/>
                    <a:pt x="8866" y="40430"/>
                    <a:pt x="24648" y="24648"/>
                  </a:cubicBezTo>
                  <a:cubicBezTo>
                    <a:pt x="40430" y="8866"/>
                    <a:pt x="61835" y="0"/>
                    <a:pt x="84154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1221879" cy="197742"/>
            </a:xfrm>
            <a:prstGeom prst="rect">
              <a:avLst/>
            </a:prstGeom>
          </p:spPr>
          <p:txBody>
            <a:bodyPr lIns="38195" tIns="38195" rIns="38195" bIns="38195" rtlCol="0" anchor="ctr"/>
            <a:lstStyle/>
            <a:p>
              <a:pPr algn="ctr">
                <a:lnSpc>
                  <a:spcPts val="1458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05364" y="3613561"/>
            <a:ext cx="604800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20"/>
              </a:lnSpc>
            </a:pPr>
            <a:r>
              <a:rPr lang="en-US" sz="16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Are you looking for a friendly place to connect, play and have fun with your little one? Come and join [Insert Name] Playgroup – where families connect, children learn through play, and lasting friendships are made!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6000" y="1247066"/>
            <a:ext cx="6048000" cy="1562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INSERT NAME</a:t>
            </a:r>
          </a:p>
          <a:p>
            <a:pPr algn="ctr">
              <a:lnSpc>
                <a:spcPts val="6000"/>
              </a:lnSpc>
            </a:pPr>
            <a:r>
              <a:rPr lang="en-US" sz="6000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32519" y="556840"/>
            <a:ext cx="3108629" cy="33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6"/>
              </a:lnSpc>
            </a:pPr>
            <a:r>
              <a:rPr lang="en-US" sz="2456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46591" y="4787236"/>
            <a:ext cx="4970059" cy="411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  <a:spcBef>
                <a:spcPct val="0"/>
              </a:spcBef>
            </a:pPr>
            <a:r>
              <a:rPr lang="en-US" sz="2500" b="1" dirty="0">
                <a:solidFill>
                  <a:srgbClr val="FFFFFF"/>
                </a:solidFill>
                <a:latin typeface="Fredoka 1 Semi-Bold"/>
                <a:ea typeface="Fredoka 1 Semi-Bold"/>
                <a:cs typeface="Fredoka 1 Semi-Bold"/>
                <a:sym typeface="Fredoka 1 Semi-Bold"/>
              </a:rPr>
              <a:t>CONTACT US TO LEARN MORE!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057495" y="5454755"/>
            <a:ext cx="3927077" cy="339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799"/>
              </a:lnSpc>
              <a:spcBef>
                <a:spcPct val="0"/>
              </a:spcBef>
            </a:pPr>
            <a:r>
              <a:rPr lang="en-US" sz="1999" dirty="0">
                <a:solidFill>
                  <a:srgbClr val="253D83"/>
                </a:solidFill>
                <a:latin typeface="Fredoka 1 Medium"/>
                <a:ea typeface="Fredoka 1 Medium"/>
                <a:cs typeface="Fredoka 1 Medium"/>
                <a:sym typeface="Fredoka 1 Medium"/>
              </a:rPr>
              <a:t>insertnameplaygroup@gmail.com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633422" y="2916088"/>
            <a:ext cx="4293156" cy="533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253D83"/>
                </a:solidFill>
                <a:latin typeface="Lazydog"/>
                <a:ea typeface="Lazydog"/>
                <a:cs typeface="Lazydog"/>
                <a:sym typeface="Lazydog"/>
              </a:rPr>
              <a:t>NEW FAMILIES WELCOME</a:t>
            </a:r>
          </a:p>
        </p:txBody>
      </p:sp>
      <p:sp>
        <p:nvSpPr>
          <p:cNvPr id="18" name="Freeform 18"/>
          <p:cNvSpPr/>
          <p:nvPr/>
        </p:nvSpPr>
        <p:spPr>
          <a:xfrm rot="1053426">
            <a:off x="6013688" y="2815001"/>
            <a:ext cx="545233" cy="604593"/>
          </a:xfrm>
          <a:custGeom>
            <a:avLst/>
            <a:gdLst/>
            <a:ahLst/>
            <a:cxnLst/>
            <a:rect l="l" t="t" r="r" b="b"/>
            <a:pathLst>
              <a:path w="545233" h="604593">
                <a:moveTo>
                  <a:pt x="0" y="0"/>
                </a:moveTo>
                <a:lnTo>
                  <a:pt x="545234" y="0"/>
                </a:lnTo>
                <a:lnTo>
                  <a:pt x="545234" y="604593"/>
                </a:lnTo>
                <a:lnTo>
                  <a:pt x="0" y="60459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19" name="Freeform 19"/>
          <p:cNvSpPr/>
          <p:nvPr/>
        </p:nvSpPr>
        <p:spPr>
          <a:xfrm rot="-756932" flipH="1">
            <a:off x="1025764" y="2817395"/>
            <a:ext cx="524694" cy="581818"/>
          </a:xfrm>
          <a:custGeom>
            <a:avLst/>
            <a:gdLst/>
            <a:ahLst/>
            <a:cxnLst/>
            <a:rect l="l" t="t" r="r" b="b"/>
            <a:pathLst>
              <a:path w="524694" h="581818">
                <a:moveTo>
                  <a:pt x="524694" y="0"/>
                </a:moveTo>
                <a:lnTo>
                  <a:pt x="0" y="0"/>
                </a:lnTo>
                <a:lnTo>
                  <a:pt x="0" y="581818"/>
                </a:lnTo>
                <a:lnTo>
                  <a:pt x="524694" y="581818"/>
                </a:lnTo>
                <a:lnTo>
                  <a:pt x="524694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  <p:sp>
        <p:nvSpPr>
          <p:cNvPr id="20" name="Freeform 20"/>
          <p:cNvSpPr/>
          <p:nvPr/>
        </p:nvSpPr>
        <p:spPr>
          <a:xfrm>
            <a:off x="1436554" y="5411680"/>
            <a:ext cx="463975" cy="463975"/>
          </a:xfrm>
          <a:custGeom>
            <a:avLst/>
            <a:gdLst/>
            <a:ahLst/>
            <a:cxnLst/>
            <a:rect l="l" t="t" r="r" b="b"/>
            <a:pathLst>
              <a:path w="463975" h="463975">
                <a:moveTo>
                  <a:pt x="0" y="0"/>
                </a:moveTo>
                <a:lnTo>
                  <a:pt x="463974" y="0"/>
                </a:lnTo>
                <a:lnTo>
                  <a:pt x="463974" y="463974"/>
                </a:lnTo>
                <a:lnTo>
                  <a:pt x="0" y="46397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A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" t="-1074" r="-1511" b="-1074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3" name="Group 3"/>
          <p:cNvGrpSpPr/>
          <p:nvPr/>
        </p:nvGrpSpPr>
        <p:grpSpPr>
          <a:xfrm rot="-176336">
            <a:off x="1030605" y="1369872"/>
            <a:ext cx="5448558" cy="1076808"/>
            <a:chOff x="0" y="0"/>
            <a:chExt cx="1575510" cy="311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75510" cy="311371"/>
            </a:xfrm>
            <a:custGeom>
              <a:avLst/>
              <a:gdLst/>
              <a:ahLst/>
              <a:cxnLst/>
              <a:rect l="l" t="t" r="r" b="b"/>
              <a:pathLst>
                <a:path w="1575510" h="311371">
                  <a:moveTo>
                    <a:pt x="83834" y="0"/>
                  </a:moveTo>
                  <a:lnTo>
                    <a:pt x="1491676" y="0"/>
                  </a:lnTo>
                  <a:cubicBezTo>
                    <a:pt x="1537976" y="0"/>
                    <a:pt x="1575510" y="37534"/>
                    <a:pt x="1575510" y="83834"/>
                  </a:cubicBezTo>
                  <a:lnTo>
                    <a:pt x="1575510" y="227537"/>
                  </a:lnTo>
                  <a:cubicBezTo>
                    <a:pt x="1575510" y="249771"/>
                    <a:pt x="1566677" y="271095"/>
                    <a:pt x="1550956" y="286817"/>
                  </a:cubicBezTo>
                  <a:cubicBezTo>
                    <a:pt x="1535234" y="302538"/>
                    <a:pt x="1513910" y="311371"/>
                    <a:pt x="1491676" y="311371"/>
                  </a:cubicBezTo>
                  <a:lnTo>
                    <a:pt x="83834" y="311371"/>
                  </a:lnTo>
                  <a:cubicBezTo>
                    <a:pt x="61600" y="311371"/>
                    <a:pt x="40276" y="302538"/>
                    <a:pt x="24554" y="286817"/>
                  </a:cubicBezTo>
                  <a:cubicBezTo>
                    <a:pt x="8832" y="271095"/>
                    <a:pt x="0" y="249771"/>
                    <a:pt x="0" y="227537"/>
                  </a:cubicBezTo>
                  <a:lnTo>
                    <a:pt x="0" y="83834"/>
                  </a:lnTo>
                  <a:cubicBezTo>
                    <a:pt x="0" y="61600"/>
                    <a:pt x="8832" y="40276"/>
                    <a:pt x="24554" y="24554"/>
                  </a:cubicBezTo>
                  <a:cubicBezTo>
                    <a:pt x="40276" y="8832"/>
                    <a:pt x="61600" y="0"/>
                    <a:pt x="83834" y="0"/>
                  </a:cubicBezTo>
                  <a:close/>
                </a:path>
              </a:pathLst>
            </a:custGeom>
            <a:solidFill>
              <a:srgbClr val="00AFD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28575"/>
              <a:ext cx="1575510" cy="282796"/>
            </a:xfrm>
            <a:prstGeom prst="rect">
              <a:avLst/>
            </a:prstGeom>
          </p:spPr>
          <p:txBody>
            <a:bodyPr lIns="44630" tIns="44630" rIns="44630" bIns="44630" rtlCol="0" anchor="ctr"/>
            <a:lstStyle/>
            <a:p>
              <a:pPr algn="ctr">
                <a:lnSpc>
                  <a:spcPts val="210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50901" y="7567103"/>
            <a:ext cx="4058199" cy="605924"/>
            <a:chOff x="0" y="0"/>
            <a:chExt cx="1207137" cy="1802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207137" cy="180236"/>
            </a:xfrm>
            <a:custGeom>
              <a:avLst/>
              <a:gdLst/>
              <a:ahLst/>
              <a:cxnLst/>
              <a:rect l="l" t="t" r="r" b="b"/>
              <a:pathLst>
                <a:path w="1207137" h="180236">
                  <a:moveTo>
                    <a:pt x="90118" y="0"/>
                  </a:moveTo>
                  <a:lnTo>
                    <a:pt x="1117019" y="0"/>
                  </a:lnTo>
                  <a:cubicBezTo>
                    <a:pt x="1140920" y="0"/>
                    <a:pt x="1163842" y="9495"/>
                    <a:pt x="1180742" y="26395"/>
                  </a:cubicBezTo>
                  <a:cubicBezTo>
                    <a:pt x="1197642" y="43295"/>
                    <a:pt x="1207137" y="66217"/>
                    <a:pt x="1207137" y="90118"/>
                  </a:cubicBezTo>
                  <a:lnTo>
                    <a:pt x="1207137" y="90118"/>
                  </a:lnTo>
                  <a:cubicBezTo>
                    <a:pt x="1207137" y="139889"/>
                    <a:pt x="1166790" y="180236"/>
                    <a:pt x="1117019" y="180236"/>
                  </a:cubicBezTo>
                  <a:lnTo>
                    <a:pt x="90118" y="180236"/>
                  </a:lnTo>
                  <a:cubicBezTo>
                    <a:pt x="66217" y="180236"/>
                    <a:pt x="43295" y="170741"/>
                    <a:pt x="26395" y="153841"/>
                  </a:cubicBezTo>
                  <a:cubicBezTo>
                    <a:pt x="9495" y="136941"/>
                    <a:pt x="0" y="114019"/>
                    <a:pt x="0" y="90118"/>
                  </a:cubicBezTo>
                  <a:lnTo>
                    <a:pt x="0" y="90118"/>
                  </a:lnTo>
                  <a:cubicBezTo>
                    <a:pt x="0" y="66217"/>
                    <a:pt x="9495" y="43295"/>
                    <a:pt x="26395" y="26395"/>
                  </a:cubicBezTo>
                  <a:cubicBezTo>
                    <a:pt x="43295" y="9495"/>
                    <a:pt x="66217" y="0"/>
                    <a:pt x="90118" y="0"/>
                  </a:cubicBezTo>
                  <a:close/>
                </a:path>
              </a:pathLst>
            </a:custGeom>
            <a:solidFill>
              <a:srgbClr val="00AFDE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9525"/>
              <a:ext cx="1207137" cy="189761"/>
            </a:xfrm>
            <a:prstGeom prst="rect">
              <a:avLst/>
            </a:prstGeom>
          </p:spPr>
          <p:txBody>
            <a:bodyPr lIns="29753" tIns="29753" rIns="29753" bIns="29753" rtlCol="0" anchor="ctr"/>
            <a:lstStyle/>
            <a:p>
              <a:pPr algn="ctr">
                <a:lnSpc>
                  <a:spcPts val="2400"/>
                </a:lnSpc>
              </a:pPr>
              <a:r>
                <a:rPr lang="en-US" sz="2000">
                  <a:solidFill>
                    <a:srgbClr val="FFFFFF"/>
                  </a:solidFill>
                  <a:latin typeface="Fredoka 1"/>
                  <a:ea typeface="Fredoka 1"/>
                  <a:cs typeface="Fredoka 1"/>
                  <a:sym typeface="Fredoka 1"/>
                </a:rPr>
                <a:t> insertnameplaygroup@gmail.com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47371" y="9410706"/>
            <a:ext cx="4503936" cy="852173"/>
          </a:xfrm>
          <a:custGeom>
            <a:avLst/>
            <a:gdLst/>
            <a:ahLst/>
            <a:cxnLst/>
            <a:rect l="l" t="t" r="r" b="b"/>
            <a:pathLst>
              <a:path w="4503936" h="852173">
                <a:moveTo>
                  <a:pt x="0" y="0"/>
                </a:moveTo>
                <a:lnTo>
                  <a:pt x="4503935" y="0"/>
                </a:lnTo>
                <a:lnTo>
                  <a:pt x="4503935" y="852173"/>
                </a:lnTo>
                <a:lnTo>
                  <a:pt x="0" y="85217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21135" b="-54951"/>
            </a:stretch>
          </a:blipFill>
        </p:spPr>
        <p:txBody>
          <a:bodyPr/>
          <a:lstStyle/>
          <a:p>
            <a:endParaRPr lang="en-AU"/>
          </a:p>
        </p:txBody>
      </p:sp>
      <p:grpSp>
        <p:nvGrpSpPr>
          <p:cNvPr id="10" name="Group 10"/>
          <p:cNvGrpSpPr/>
          <p:nvPr/>
        </p:nvGrpSpPr>
        <p:grpSpPr>
          <a:xfrm>
            <a:off x="2764941" y="6674971"/>
            <a:ext cx="431667" cy="431667"/>
            <a:chOff x="0" y="0"/>
            <a:chExt cx="575557" cy="575557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575557" cy="575557"/>
              <a:chOff x="0" y="0"/>
              <a:chExt cx="812800" cy="812800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3" name="TextBox 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4" name="Freeform 14"/>
            <p:cNvSpPr/>
            <p:nvPr/>
          </p:nvSpPr>
          <p:spPr>
            <a:xfrm>
              <a:off x="96083" y="96083"/>
              <a:ext cx="383390" cy="383390"/>
            </a:xfrm>
            <a:custGeom>
              <a:avLst/>
              <a:gdLst/>
              <a:ahLst/>
              <a:cxnLst/>
              <a:rect l="l" t="t" r="r" b="b"/>
              <a:pathLst>
                <a:path w="383390" h="383390">
                  <a:moveTo>
                    <a:pt x="0" y="0"/>
                  </a:moveTo>
                  <a:lnTo>
                    <a:pt x="383390" y="0"/>
                  </a:lnTo>
                  <a:lnTo>
                    <a:pt x="383390" y="383390"/>
                  </a:lnTo>
                  <a:lnTo>
                    <a:pt x="0" y="38339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4352837" y="6695279"/>
            <a:ext cx="432312" cy="432312"/>
            <a:chOff x="0" y="0"/>
            <a:chExt cx="576416" cy="576416"/>
          </a:xfrm>
        </p:grpSpPr>
        <p:grpSp>
          <p:nvGrpSpPr>
            <p:cNvPr id="16" name="Group 16"/>
            <p:cNvGrpSpPr/>
            <p:nvPr/>
          </p:nvGrpSpPr>
          <p:grpSpPr>
            <a:xfrm>
              <a:off x="0" y="0"/>
              <a:ext cx="576416" cy="576416"/>
              <a:chOff x="0" y="0"/>
              <a:chExt cx="812800" cy="812800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18" name="TextBox 18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19" name="Freeform 19"/>
            <p:cNvSpPr/>
            <p:nvPr/>
          </p:nvSpPr>
          <p:spPr>
            <a:xfrm>
              <a:off x="172139" y="111099"/>
              <a:ext cx="233141" cy="354219"/>
            </a:xfrm>
            <a:custGeom>
              <a:avLst/>
              <a:gdLst/>
              <a:ahLst/>
              <a:cxnLst/>
              <a:rect l="l" t="t" r="r" b="b"/>
              <a:pathLst>
                <a:path w="233141" h="354219">
                  <a:moveTo>
                    <a:pt x="0" y="0"/>
                  </a:moveTo>
                  <a:lnTo>
                    <a:pt x="233140" y="0"/>
                  </a:lnTo>
                  <a:lnTo>
                    <a:pt x="233140" y="354219"/>
                  </a:lnTo>
                  <a:lnTo>
                    <a:pt x="0" y="3542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486052" y="2417404"/>
            <a:ext cx="4537665" cy="1011782"/>
            <a:chOff x="0" y="0"/>
            <a:chExt cx="1389043" cy="30972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389043" cy="309721"/>
            </a:xfrm>
            <a:custGeom>
              <a:avLst/>
              <a:gdLst/>
              <a:ahLst/>
              <a:cxnLst/>
              <a:rect l="l" t="t" r="r" b="b"/>
              <a:pathLst>
                <a:path w="1389043" h="309721">
                  <a:moveTo>
                    <a:pt x="100663" y="0"/>
                  </a:moveTo>
                  <a:lnTo>
                    <a:pt x="1288381" y="0"/>
                  </a:lnTo>
                  <a:cubicBezTo>
                    <a:pt x="1315078" y="0"/>
                    <a:pt x="1340682" y="10605"/>
                    <a:pt x="1359560" y="29483"/>
                  </a:cubicBezTo>
                  <a:cubicBezTo>
                    <a:pt x="1378438" y="48361"/>
                    <a:pt x="1389043" y="73965"/>
                    <a:pt x="1389043" y="100663"/>
                  </a:cubicBezTo>
                  <a:lnTo>
                    <a:pt x="1389043" y="209058"/>
                  </a:lnTo>
                  <a:cubicBezTo>
                    <a:pt x="1389043" y="264653"/>
                    <a:pt x="1343975" y="309721"/>
                    <a:pt x="1288381" y="309721"/>
                  </a:cubicBezTo>
                  <a:lnTo>
                    <a:pt x="100663" y="309721"/>
                  </a:lnTo>
                  <a:cubicBezTo>
                    <a:pt x="73965" y="309721"/>
                    <a:pt x="48361" y="299115"/>
                    <a:pt x="29483" y="280237"/>
                  </a:cubicBezTo>
                  <a:cubicBezTo>
                    <a:pt x="10605" y="261359"/>
                    <a:pt x="0" y="235756"/>
                    <a:pt x="0" y="209058"/>
                  </a:cubicBezTo>
                  <a:lnTo>
                    <a:pt x="0" y="100663"/>
                  </a:lnTo>
                  <a:cubicBezTo>
                    <a:pt x="0" y="73965"/>
                    <a:pt x="10605" y="48361"/>
                    <a:pt x="29483" y="29483"/>
                  </a:cubicBezTo>
                  <a:cubicBezTo>
                    <a:pt x="48361" y="10605"/>
                    <a:pt x="73965" y="0"/>
                    <a:pt x="100663" y="0"/>
                  </a:cubicBezTo>
                  <a:close/>
                </a:path>
              </a:pathLst>
            </a:custGeom>
            <a:solidFill>
              <a:srgbClr val="F9D10A"/>
            </a:solidFill>
          </p:spPr>
          <p:txBody>
            <a:bodyPr/>
            <a:lstStyle/>
            <a:p>
              <a:endParaRPr lang="en-AU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19050"/>
              <a:ext cx="1389043" cy="328771"/>
            </a:xfrm>
            <a:prstGeom prst="rect">
              <a:avLst/>
            </a:prstGeom>
          </p:spPr>
          <p:txBody>
            <a:bodyPr lIns="29753" tIns="29753" rIns="29753" bIns="29753" rtlCol="0" anchor="ctr"/>
            <a:lstStyle/>
            <a:p>
              <a:pPr algn="ctr">
                <a:lnSpc>
                  <a:spcPts val="1557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3" name="TextBox 23"/>
          <p:cNvSpPr txBox="1"/>
          <p:nvPr/>
        </p:nvSpPr>
        <p:spPr>
          <a:xfrm>
            <a:off x="3299659" y="6676229"/>
            <a:ext cx="999359" cy="49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2"/>
              </a:lnSpc>
            </a:pPr>
            <a:r>
              <a:rPr lang="en-US" sz="15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9:30AM - </a:t>
            </a:r>
          </a:p>
          <a:p>
            <a:pPr algn="l">
              <a:lnSpc>
                <a:spcPts val="1912"/>
              </a:lnSpc>
            </a:pPr>
            <a:r>
              <a:rPr lang="en-US" sz="15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11:30AM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80048" y="6615304"/>
            <a:ext cx="1226989" cy="49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2"/>
              </a:lnSpc>
            </a:pPr>
            <a:r>
              <a:rPr lang="en-US" sz="15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Monday</a:t>
            </a:r>
          </a:p>
          <a:p>
            <a:pPr algn="l">
              <a:lnSpc>
                <a:spcPts val="1912"/>
              </a:lnSpc>
            </a:pPr>
            <a:r>
              <a:rPr lang="en-US" sz="15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21 May 2026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879754" y="6676229"/>
            <a:ext cx="1924246" cy="491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12"/>
              </a:lnSpc>
            </a:pPr>
            <a:r>
              <a:rPr lang="en-US" sz="15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123 Anywhere Lane</a:t>
            </a:r>
          </a:p>
          <a:p>
            <a:pPr algn="l">
              <a:lnSpc>
                <a:spcPts val="1912"/>
              </a:lnSpc>
            </a:pPr>
            <a:r>
              <a:rPr lang="en-US" sz="1593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North Perth, WA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56000" y="4821438"/>
            <a:ext cx="6048000" cy="1571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39"/>
              </a:lnSpc>
            </a:pPr>
            <a:r>
              <a:rPr lang="en-US" sz="1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Bring your little ones to explore, play and connect! Discover the magic of our playgroup with morning tea, craft activities and water play. Everyone is welcome!</a:t>
            </a:r>
          </a:p>
          <a:p>
            <a:pPr algn="ctr">
              <a:lnSpc>
                <a:spcPts val="2039"/>
              </a:lnSpc>
            </a:pPr>
            <a:endParaRPr lang="en-US" sz="1699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algn="ctr">
              <a:lnSpc>
                <a:spcPts val="2039"/>
              </a:lnSpc>
            </a:pPr>
            <a:r>
              <a:rPr lang="en-US" sz="1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Please bring a hat and a piece of fruit to share. </a:t>
            </a:r>
          </a:p>
          <a:p>
            <a:pPr algn="ctr">
              <a:lnSpc>
                <a:spcPts val="2039"/>
              </a:lnSpc>
            </a:pPr>
            <a:r>
              <a:rPr lang="en-US" sz="16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RSVP by 14 May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197858" y="3922923"/>
            <a:ext cx="5164284" cy="685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39"/>
              </a:lnSpc>
            </a:pPr>
            <a:r>
              <a:rPr lang="en-US" sz="2199" b="1">
                <a:solidFill>
                  <a:srgbClr val="00AFDE"/>
                </a:solidFill>
                <a:latin typeface="Poppins Bold"/>
                <a:ea typeface="Poppins Bold"/>
                <a:cs typeface="Poppins Bold"/>
                <a:sym typeface="Poppins Bold"/>
              </a:rPr>
              <a:t>Join us for a morning of fun, community &amp; connection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2219373" y="565500"/>
            <a:ext cx="3159931" cy="4180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47"/>
              </a:lnSpc>
              <a:spcBef>
                <a:spcPct val="0"/>
              </a:spcBef>
            </a:pPr>
            <a:r>
              <a:rPr lang="en-US" sz="2391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rPr>
              <a:t>[YOUR LOGO HERE]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954562" y="2499926"/>
            <a:ext cx="3600644" cy="764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57"/>
              </a:lnSpc>
            </a:pPr>
            <a:r>
              <a:rPr lang="en-US" sz="4469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OPEN DAY</a:t>
            </a:r>
          </a:p>
        </p:txBody>
      </p:sp>
      <p:sp>
        <p:nvSpPr>
          <p:cNvPr id="30" name="TextBox 30"/>
          <p:cNvSpPr txBox="1"/>
          <p:nvPr/>
        </p:nvSpPr>
        <p:spPr>
          <a:xfrm rot="-189155">
            <a:off x="1305226" y="1482939"/>
            <a:ext cx="4902981" cy="917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41"/>
              </a:lnSpc>
            </a:pPr>
            <a:r>
              <a:rPr lang="en-US" sz="3541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[INSERT NAME] </a:t>
            </a:r>
          </a:p>
          <a:p>
            <a:pPr algn="ctr">
              <a:lnSpc>
                <a:spcPts val="3541"/>
              </a:lnSpc>
            </a:pPr>
            <a:r>
              <a:rPr lang="en-US" sz="3541">
                <a:solidFill>
                  <a:srgbClr val="FFFFFF"/>
                </a:solidFill>
                <a:latin typeface="Fredoka 2"/>
                <a:ea typeface="Fredoka 2"/>
                <a:cs typeface="Fredoka 2"/>
                <a:sym typeface="Fredoka 2"/>
              </a:rPr>
              <a:t>PLAYGROUP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756000" y="6674971"/>
            <a:ext cx="431667" cy="431667"/>
            <a:chOff x="0" y="0"/>
            <a:chExt cx="575557" cy="575557"/>
          </a:xfrm>
        </p:grpSpPr>
        <p:grpSp>
          <p:nvGrpSpPr>
            <p:cNvPr id="32" name="Group 32"/>
            <p:cNvGrpSpPr/>
            <p:nvPr/>
          </p:nvGrpSpPr>
          <p:grpSpPr>
            <a:xfrm>
              <a:off x="0" y="0"/>
              <a:ext cx="575557" cy="575557"/>
              <a:chOff x="0" y="0"/>
              <a:chExt cx="812800" cy="812800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00AFDE"/>
              </a:solidFill>
            </p:spPr>
            <p:txBody>
              <a:bodyPr/>
              <a:lstStyle/>
              <a:p>
                <a:endParaRPr lang="en-AU"/>
              </a:p>
            </p:txBody>
          </p:sp>
          <p:sp>
            <p:nvSpPr>
              <p:cNvPr id="34" name="TextBox 34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</p:spPr>
            <p:txBody>
              <a:bodyPr lIns="44595" tIns="44595" rIns="44595" bIns="44595" rtlCol="0" anchor="ctr"/>
              <a:lstStyle/>
              <a:p>
                <a:pPr algn="ctr">
                  <a:lnSpc>
                    <a:spcPts val="1660"/>
                  </a:lnSpc>
                </a:pPr>
                <a:endParaRPr/>
              </a:p>
            </p:txBody>
          </p:sp>
        </p:grpSp>
        <p:sp>
          <p:nvSpPr>
            <p:cNvPr id="35" name="Freeform 35"/>
            <p:cNvSpPr/>
            <p:nvPr/>
          </p:nvSpPr>
          <p:spPr>
            <a:xfrm>
              <a:off x="127840" y="110069"/>
              <a:ext cx="319876" cy="355418"/>
            </a:xfrm>
            <a:custGeom>
              <a:avLst/>
              <a:gdLst/>
              <a:ahLst/>
              <a:cxnLst/>
              <a:rect l="l" t="t" r="r" b="b"/>
              <a:pathLst>
                <a:path w="319876" h="355418">
                  <a:moveTo>
                    <a:pt x="0" y="0"/>
                  </a:moveTo>
                  <a:lnTo>
                    <a:pt x="319876" y="0"/>
                  </a:lnTo>
                  <a:lnTo>
                    <a:pt x="319876" y="355418"/>
                  </a:lnTo>
                  <a:lnTo>
                    <a:pt x="0" y="35541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AU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712</Words>
  <Application>Microsoft Office PowerPoint</Application>
  <PresentationFormat>Custom</PresentationFormat>
  <Paragraphs>146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6" baseType="lpstr">
      <vt:lpstr>Winkle</vt:lpstr>
      <vt:lpstr>Poppins</vt:lpstr>
      <vt:lpstr>Inter</vt:lpstr>
      <vt:lpstr>Poppins Medium</vt:lpstr>
      <vt:lpstr>Poppins Bold</vt:lpstr>
      <vt:lpstr>Calibri</vt:lpstr>
      <vt:lpstr>Fredoka 1</vt:lpstr>
      <vt:lpstr>Arial</vt:lpstr>
      <vt:lpstr>Fredoka 2</vt:lpstr>
      <vt:lpstr>Fredoka 1 Semi-Bold</vt:lpstr>
      <vt:lpstr>Poppins Italics</vt:lpstr>
      <vt:lpstr>Fredoka 1 Medium</vt:lpstr>
      <vt:lpstr>Lazydog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Playgroup Promotion Flyers (Free Canva)</dc:title>
  <dc:creator>Natalie Lynch Davila</dc:creator>
  <cp:lastModifiedBy>Natalie Lynch Davila</cp:lastModifiedBy>
  <cp:revision>2</cp:revision>
  <dcterms:created xsi:type="dcterms:W3CDTF">2006-08-16T00:00:00Z</dcterms:created>
  <dcterms:modified xsi:type="dcterms:W3CDTF">2026-03-27T04:21:32Z</dcterms:modified>
  <dc:identifier>DAHEu7RV_OE</dc:identifier>
</cp:coreProperties>
</file>